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notesSlides/notesSlide15.xml" ContentType="application/vnd.openxmlformats-officedocument.presentationml.notesSlide+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Override PartName="/ppt/notesSlides/notesSlide3.xml" ContentType="application/vnd.openxmlformats-officedocument.presentationml.notesSlide+xml"/>
  <Override PartName="/ppt/slides/slide3.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3" r:id="rId1"/>
  </p:sldMasterIdLst>
  <p:notesMasterIdLst>
    <p:notesMasterId r:id="rId17"/>
  </p:notesMasterIdLst>
  <p:handoutMasterIdLst>
    <p:handoutMasterId r:id="rId18"/>
  </p:handoutMasterIdLst>
  <p:sldIdLst>
    <p:sldId id="257" r:id="rId2"/>
    <p:sldId id="261" r:id="rId3"/>
    <p:sldId id="262" r:id="rId4"/>
    <p:sldId id="264" r:id="rId5"/>
    <p:sldId id="265" r:id="rId6"/>
    <p:sldId id="270" r:id="rId7"/>
    <p:sldId id="269" r:id="rId8"/>
    <p:sldId id="268" r:id="rId9"/>
    <p:sldId id="271" r:id="rId10"/>
    <p:sldId id="276" r:id="rId11"/>
    <p:sldId id="272" r:id="rId12"/>
    <p:sldId id="273" r:id="rId13"/>
    <p:sldId id="277" r:id="rId14"/>
    <p:sldId id="275" r:id="rId15"/>
    <p:sldId id="274" r:id="rId16"/>
  </p:sldIdLst>
  <p:sldSz cx="12192000" cy="6858000"/>
  <p:notesSz cx="6797675" cy="9926638"/>
  <p:defaultTextStyle>
    <a:defPPr>
      <a:defRPr lang="sk-SK"/>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showPr>
  <p:clrMru>
    <a:srgbClr val="344529"/>
    <a:srgbClr val="2B3922"/>
    <a:srgbClr val="2E3722"/>
    <a:srgbClr val="FCF7F1"/>
    <a:srgbClr val="FF9966"/>
    <a:srgbClr val="0066FF"/>
    <a:srgbClr val="996633"/>
    <a:srgbClr val="0000FF"/>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67196" autoAdjust="0"/>
  </p:normalViewPr>
  <p:slideViewPr>
    <p:cSldViewPr snapToGrid="0">
      <p:cViewPr varScale="1">
        <p:scale>
          <a:sx n="75" d="100"/>
          <a:sy n="75" d="100"/>
        </p:scale>
        <p:origin x="-1944" y="-78"/>
      </p:cViewPr>
      <p:guideLst>
        <p:guide orient="horz" pos="2160"/>
        <p:guide pos="3840"/>
      </p:guideLst>
    </p:cSldViewPr>
  </p:slideViewPr>
  <p:notesTextViewPr>
    <p:cViewPr>
      <p:scale>
        <a:sx n="1" d="1"/>
        <a:sy n="1" d="1"/>
      </p:scale>
      <p:origin x="0" y="0"/>
    </p:cViewPr>
  </p:notesTextViewPr>
  <p:notesViewPr>
    <p:cSldViewPr snapToGrid="0">
      <p:cViewPr varScale="1">
        <p:scale>
          <a:sx n="123" d="100"/>
          <a:sy n="123" d="100"/>
        </p:scale>
        <p:origin x="4974" y="96"/>
      </p:cViewPr>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á hlavička 1"/>
          <p:cNvSpPr>
            <a:spLocks noGrp="1"/>
          </p:cNvSpPr>
          <p:nvPr>
            <p:ph type="hdr" sz="quarter"/>
          </p:nvPr>
        </p:nvSpPr>
        <p:spPr>
          <a:xfrm>
            <a:off x="0" y="0"/>
            <a:ext cx="2946400" cy="498475"/>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en-US"/>
          </a:p>
        </p:txBody>
      </p:sp>
      <p:sp>
        <p:nvSpPr>
          <p:cNvPr id="3" name="Zástupný symbol dátumu 2"/>
          <p:cNvSpPr>
            <a:spLocks noGrp="1"/>
          </p:cNvSpPr>
          <p:nvPr>
            <p:ph type="dt" sz="quarter" idx="1"/>
          </p:nvPr>
        </p:nvSpPr>
        <p:spPr>
          <a:xfrm>
            <a:off x="3849688" y="0"/>
            <a:ext cx="2946400" cy="498475"/>
          </a:xfrm>
          <a:prstGeom prst="rect">
            <a:avLst/>
          </a:prstGeom>
        </p:spPr>
        <p:txBody>
          <a:bodyPr vert="horz" lIns="91440" tIns="45720" rIns="91440" bIns="45720" rtlCol="0"/>
          <a:lstStyle>
            <a:lvl1pPr algn="r" fontAlgn="auto">
              <a:spcBef>
                <a:spcPts val="0"/>
              </a:spcBef>
              <a:spcAft>
                <a:spcPts val="0"/>
              </a:spcAft>
              <a:defRPr sz="1200">
                <a:latin typeface="+mn-lt"/>
                <a:cs typeface="+mn-cs"/>
              </a:defRPr>
            </a:lvl1pPr>
          </a:lstStyle>
          <a:p>
            <a:pPr>
              <a:defRPr/>
            </a:pPr>
            <a:fld id="{B6A49EBE-2A2C-4053-B073-49121326BF0A}" type="datetime1">
              <a:rPr lang="sk-SK"/>
              <a:pPr>
                <a:defRPr/>
              </a:pPr>
              <a:t>28. 1. 2026</a:t>
            </a:fld>
            <a:endParaRPr lang="en-US" dirty="0"/>
          </a:p>
        </p:txBody>
      </p:sp>
      <p:sp>
        <p:nvSpPr>
          <p:cNvPr id="4" name="Zástupný symbol päty 3"/>
          <p:cNvSpPr>
            <a:spLocks noGrp="1"/>
          </p:cNvSpPr>
          <p:nvPr>
            <p:ph type="ftr" sz="quarter" idx="2"/>
          </p:nvPr>
        </p:nvSpPr>
        <p:spPr>
          <a:xfrm>
            <a:off x="0" y="9428163"/>
            <a:ext cx="2946400" cy="498475"/>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en-US"/>
          </a:p>
        </p:txBody>
      </p:sp>
      <p:sp>
        <p:nvSpPr>
          <p:cNvPr id="5" name="Zástupné číslo snímky 4"/>
          <p:cNvSpPr>
            <a:spLocks noGrp="1"/>
          </p:cNvSpPr>
          <p:nvPr>
            <p:ph type="sldNum" sz="quarter" idx="3"/>
          </p:nvPr>
        </p:nvSpPr>
        <p:spPr>
          <a:xfrm>
            <a:off x="3849688" y="9428163"/>
            <a:ext cx="2946400" cy="498475"/>
          </a:xfrm>
          <a:prstGeom prst="rect">
            <a:avLst/>
          </a:prstGeom>
        </p:spPr>
        <p:txBody>
          <a:bodyPr vert="horz" lIns="91440" tIns="45720" rIns="91440" bIns="45720" rtlCol="0" anchor="b"/>
          <a:lstStyle>
            <a:lvl1pPr algn="r" fontAlgn="auto">
              <a:spcBef>
                <a:spcPts val="0"/>
              </a:spcBef>
              <a:spcAft>
                <a:spcPts val="0"/>
              </a:spcAft>
              <a:defRPr sz="1200">
                <a:latin typeface="+mn-lt"/>
                <a:cs typeface="+mn-cs"/>
              </a:defRPr>
            </a:lvl1pPr>
          </a:lstStyle>
          <a:p>
            <a:pPr>
              <a:defRPr/>
            </a:pPr>
            <a:fld id="{819A191E-A949-46A6-8C30-269BD9BB017B}" type="slidenum">
              <a:rPr lang="en-US"/>
              <a:pPr>
                <a:defRPr/>
              </a:pPr>
              <a:t>‹#›</a:t>
            </a:fld>
            <a:endParaRPr lang="en-US"/>
          </a:p>
        </p:txBody>
      </p:sp>
    </p:spTree>
  </p:cSld>
  <p:clrMap bg1="lt1" tx1="dk1" bg2="lt2" tx2="dk2" accent1="accent1" accent2="accent2" accent3="accent3" accent4="accent4" accent5="accent5" accent6="accent6" hlink="hlink" folHlink="folHlink"/>
  <p:hf hdr="0"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á hlavička 1"/>
          <p:cNvSpPr>
            <a:spLocks noGrp="1"/>
          </p:cNvSpPr>
          <p:nvPr>
            <p:ph type="hdr" sz="quarter"/>
          </p:nvPr>
        </p:nvSpPr>
        <p:spPr>
          <a:xfrm>
            <a:off x="0" y="0"/>
            <a:ext cx="2946400" cy="498475"/>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en-US"/>
          </a:p>
        </p:txBody>
      </p:sp>
      <p:sp>
        <p:nvSpPr>
          <p:cNvPr id="3" name="Zástupný symbol dátumu 2"/>
          <p:cNvSpPr>
            <a:spLocks noGrp="1"/>
          </p:cNvSpPr>
          <p:nvPr>
            <p:ph type="dt" idx="1"/>
          </p:nvPr>
        </p:nvSpPr>
        <p:spPr>
          <a:xfrm>
            <a:off x="3849688" y="0"/>
            <a:ext cx="2946400" cy="498475"/>
          </a:xfrm>
          <a:prstGeom prst="rect">
            <a:avLst/>
          </a:prstGeom>
        </p:spPr>
        <p:txBody>
          <a:bodyPr vert="horz" lIns="91440" tIns="45720" rIns="91440" bIns="45720" rtlCol="0"/>
          <a:lstStyle>
            <a:lvl1pPr algn="r" fontAlgn="auto">
              <a:spcBef>
                <a:spcPts val="0"/>
              </a:spcBef>
              <a:spcAft>
                <a:spcPts val="0"/>
              </a:spcAft>
              <a:defRPr sz="1200">
                <a:latin typeface="+mn-lt"/>
                <a:cs typeface="+mn-cs"/>
              </a:defRPr>
            </a:lvl1pPr>
          </a:lstStyle>
          <a:p>
            <a:pPr>
              <a:defRPr/>
            </a:pPr>
            <a:fld id="{9AAF2F92-8DD4-4710-A563-84D9D73A4B4C}" type="datetime1">
              <a:rPr lang="sk-SK"/>
              <a:pPr>
                <a:defRPr/>
              </a:pPr>
              <a:t>28. 1. 2026</a:t>
            </a:fld>
            <a:endParaRPr lang="en-US"/>
          </a:p>
        </p:txBody>
      </p:sp>
      <p:sp>
        <p:nvSpPr>
          <p:cNvPr id="4" name="Zástupný symbol obrázka snímky 3"/>
          <p:cNvSpPr>
            <a:spLocks noGrp="1" noRot="1" noChangeAspect="1"/>
          </p:cNvSpPr>
          <p:nvPr>
            <p:ph type="sldImg" idx="2"/>
          </p:nvPr>
        </p:nvSpPr>
        <p:spPr>
          <a:xfrm>
            <a:off x="420688" y="1241425"/>
            <a:ext cx="5956300" cy="3349625"/>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Zástupné poznámky 4"/>
          <p:cNvSpPr>
            <a:spLocks noGrp="1"/>
          </p:cNvSpPr>
          <p:nvPr>
            <p:ph type="body" sz="quarter" idx="3"/>
          </p:nvPr>
        </p:nvSpPr>
        <p:spPr>
          <a:xfrm>
            <a:off x="679450" y="4776788"/>
            <a:ext cx="5438775" cy="3908425"/>
          </a:xfrm>
          <a:prstGeom prst="rect">
            <a:avLst/>
          </a:prstGeom>
        </p:spPr>
        <p:txBody>
          <a:bodyPr vert="horz" lIns="91440" tIns="45720" rIns="91440" bIns="45720" rtlCol="0"/>
          <a:lstStyle/>
          <a:p>
            <a:pPr lvl="0"/>
            <a:r>
              <a:rPr lang="sk" noProof="0"/>
              <a:t>Kliknutím upravíte štýly predlohy textu</a:t>
            </a:r>
            <a:endParaRPr lang="en-US" noProof="0"/>
          </a:p>
          <a:p>
            <a:pPr lvl="1"/>
            <a:r>
              <a:rPr lang="sk" noProof="0"/>
              <a:t>Druhá úroveň</a:t>
            </a:r>
          </a:p>
          <a:p>
            <a:pPr lvl="2"/>
            <a:r>
              <a:rPr lang="sk" noProof="0"/>
              <a:t>Tretia úroveň</a:t>
            </a:r>
          </a:p>
          <a:p>
            <a:pPr lvl="3"/>
            <a:r>
              <a:rPr lang="sk" noProof="0"/>
              <a:t>Štvrtá úroveň</a:t>
            </a:r>
          </a:p>
          <a:p>
            <a:pPr lvl="4"/>
            <a:r>
              <a:rPr lang="sk" noProof="0"/>
              <a:t>Piata úroveň</a:t>
            </a:r>
            <a:endParaRPr lang="en-US" noProof="0"/>
          </a:p>
        </p:txBody>
      </p:sp>
      <p:sp>
        <p:nvSpPr>
          <p:cNvPr id="6" name="Zástupnáb päta 5"/>
          <p:cNvSpPr>
            <a:spLocks noGrp="1"/>
          </p:cNvSpPr>
          <p:nvPr>
            <p:ph type="ftr" sz="quarter" idx="4"/>
          </p:nvPr>
        </p:nvSpPr>
        <p:spPr>
          <a:xfrm>
            <a:off x="0" y="9428163"/>
            <a:ext cx="2946400" cy="498475"/>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en-US"/>
          </a:p>
        </p:txBody>
      </p:sp>
      <p:sp>
        <p:nvSpPr>
          <p:cNvPr id="7" name="Zástupné číslo snímky 6"/>
          <p:cNvSpPr>
            <a:spLocks noGrp="1"/>
          </p:cNvSpPr>
          <p:nvPr>
            <p:ph type="sldNum" sz="quarter" idx="5"/>
          </p:nvPr>
        </p:nvSpPr>
        <p:spPr>
          <a:xfrm>
            <a:off x="3849688" y="9428163"/>
            <a:ext cx="2946400" cy="498475"/>
          </a:xfrm>
          <a:prstGeom prst="rect">
            <a:avLst/>
          </a:prstGeom>
        </p:spPr>
        <p:txBody>
          <a:bodyPr vert="horz" lIns="91440" tIns="45720" rIns="91440" bIns="45720" rtlCol="0" anchor="b"/>
          <a:lstStyle>
            <a:lvl1pPr algn="r" fontAlgn="auto">
              <a:spcBef>
                <a:spcPts val="0"/>
              </a:spcBef>
              <a:spcAft>
                <a:spcPts val="0"/>
              </a:spcAft>
              <a:defRPr sz="1200">
                <a:latin typeface="+mn-lt"/>
                <a:cs typeface="+mn-cs"/>
              </a:defRPr>
            </a:lvl1pPr>
          </a:lstStyle>
          <a:p>
            <a:pPr>
              <a:defRPr/>
            </a:pPr>
            <a:fld id="{F549F134-BFF0-4646-81E2-7B8BE0D2EA11}" type="slidenum">
              <a:rPr lang="en-US"/>
              <a:pPr>
                <a:defRPr/>
              </a:pPr>
              <a:t>‹#›</a:t>
            </a:fld>
            <a:endParaRPr lang="en-US"/>
          </a:p>
        </p:txBody>
      </p:sp>
    </p:spTree>
  </p:cSld>
  <p:clrMap bg1="lt1" tx1="dk1" bg2="lt2" tx2="dk2" accent1="accent1" accent2="accent2" accent3="accent3" accent4="accent4" accent5="accent5" accent6="accent6" hlink="hlink" folHlink="folHlink"/>
  <p:hf hdr="0" ftr="0"/>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Zástupný objekt pre obrázok snímky 1"/>
          <p:cNvSpPr>
            <a:spLocks noGrp="1" noRot="1" noChangeAspect="1"/>
          </p:cNvSpPr>
          <p:nvPr>
            <p:ph type="sldImg"/>
          </p:nvPr>
        </p:nvSpPr>
        <p:spPr bwMode="auto">
          <a:noFill/>
          <a:ln>
            <a:solidFill>
              <a:srgbClr val="000000"/>
            </a:solidFill>
            <a:miter lim="800000"/>
            <a:headEnd/>
            <a:tailEnd/>
          </a:ln>
        </p:spPr>
      </p:sp>
      <p:sp>
        <p:nvSpPr>
          <p:cNvPr id="18434" name="Zástupný objekt pre poznámky 2"/>
          <p:cNvSpPr>
            <a:spLocks noGrp="1"/>
          </p:cNvSpPr>
          <p:nvPr>
            <p:ph type="body" idx="1"/>
          </p:nvPr>
        </p:nvSpPr>
        <p:spPr bwMode="auto">
          <a:noFill/>
        </p:spPr>
        <p:txBody>
          <a:bodyPr wrap="square" numCol="1" anchor="t" anchorCtr="0" compatLnSpc="1">
            <a:prstTxWarp prst="textNoShape">
              <a:avLst/>
            </a:prstTxWarp>
          </a:bodyPr>
          <a:lstStyle/>
          <a:p>
            <a:r>
              <a:rPr lang="sk-SK" smtClean="0"/>
              <a:t>AI kompas Komárom 2025-26</a:t>
            </a:r>
          </a:p>
        </p:txBody>
      </p:sp>
      <p:sp>
        <p:nvSpPr>
          <p:cNvPr id="4" name="Zástupný objekt pre dátum 3"/>
          <p:cNvSpPr>
            <a:spLocks noGrp="1"/>
          </p:cNvSpPr>
          <p:nvPr>
            <p:ph type="dt" sz="quarter" idx="1"/>
          </p:nvPr>
        </p:nvSpPr>
        <p:spPr/>
        <p:txBody>
          <a:bodyPr/>
          <a:lstStyle/>
          <a:p>
            <a:pPr>
              <a:defRPr/>
            </a:pPr>
            <a:fld id="{8495C228-294D-4CAC-AFF9-0915F555B1B5}" type="datetime1">
              <a:rPr lang="sk-SK" smtClean="0"/>
              <a:pPr>
                <a:defRPr/>
              </a:pPr>
              <a:t>28. 1. 2026</a:t>
            </a:fld>
            <a:endParaRPr lang="en-US"/>
          </a:p>
        </p:txBody>
      </p:sp>
      <p:sp>
        <p:nvSpPr>
          <p:cNvPr id="5" name="Zástupný objekt pre číslo snímky 4"/>
          <p:cNvSpPr>
            <a:spLocks noGrp="1"/>
          </p:cNvSpPr>
          <p:nvPr>
            <p:ph type="sldNum" sz="quarter" idx="5"/>
          </p:nvPr>
        </p:nvSpPr>
        <p:spPr/>
        <p:txBody>
          <a:bodyPr/>
          <a:lstStyle/>
          <a:p>
            <a:pPr>
              <a:defRPr/>
            </a:pPr>
            <a:fld id="{F9D27603-ECB5-48D5-8415-F6424193F91B}" type="slidenum">
              <a:rPr lang="en-US" smtClean="0"/>
              <a:pPr>
                <a:defRPr/>
              </a:pPr>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5" name="Rectangle 2"/>
          <p:cNvSpPr>
            <a:spLocks noGrp="1" noRot="1" noChangeAspect="1" noTextEdit="1"/>
          </p:cNvSpPr>
          <p:nvPr>
            <p:ph type="sldImg"/>
          </p:nvPr>
        </p:nvSpPr>
        <p:spPr bwMode="auto">
          <a:noFill/>
          <a:ln>
            <a:solidFill>
              <a:srgbClr val="000000"/>
            </a:solidFill>
            <a:miter lim="800000"/>
            <a:headEnd/>
            <a:tailEnd/>
          </a:ln>
        </p:spPr>
      </p:sp>
      <p:sp>
        <p:nvSpPr>
          <p:cNvPr id="36866" name="Rectangle 3"/>
          <p:cNvSpPr>
            <a:spLocks noGrp="1"/>
          </p:cNvSpPr>
          <p:nvPr>
            <p:ph type="body" idx="1"/>
          </p:nvPr>
        </p:nvSpPr>
        <p:spPr bwMode="auto">
          <a:noFill/>
        </p:spPr>
        <p:txBody>
          <a:bodyPr wrap="square" numCol="1" anchor="t" anchorCtr="0" compatLnSpc="1">
            <a:prstTxWarp prst="textNoShape">
              <a:avLst/>
            </a:prstTxWarp>
          </a:bodyPr>
          <a:lstStyle/>
          <a:p>
            <a:r>
              <a:rPr lang="sk-SK" b="1" smtClean="0"/>
              <a:t>Na základe výhod identifikovaných pedagógmi je zrejmé, že využívanie umelej inteligencie vo vzdelávaní je vnímané predovšetkým ako nástroj poskytujúci praktickú podporu a zvyšujúci časovú a zdrojovú efektívnosť, zatiaľ čo možnosti spojené s hlbšou pedagogickou transformáciou sa objavujú menej výrazne.</a:t>
            </a:r>
            <a:r>
              <a:rPr lang="en-US" b="1" smtClean="0"/>
              <a:t> </a:t>
            </a:r>
            <a:r>
              <a:rPr lang="sk-SK" b="1" smtClean="0"/>
              <a:t>Najčastejšie uvádzanou výhodou bola tvorba vzdelávacieho obsahu (videí, textov, hier, úloh)</a:t>
            </a:r>
            <a:r>
              <a:rPr lang="en-US" b="1" smtClean="0"/>
              <a:t>. </a:t>
            </a:r>
            <a:r>
              <a:rPr lang="sk-SK" b="1" smtClean="0"/>
              <a:t>Tesne za ňou nasleduje využívanie AI ako zdroja inšpirácie pri príprave na vyučovanie</a:t>
            </a:r>
            <a:r>
              <a:rPr lang="en-US" b="1" smtClean="0"/>
              <a:t>. Z všetkých zúčastnených pedagógov hodnotia používanie umelej inteligencie pri tvorbe vzdelávacích materiálov ako výhodu predovšetkým učitelia z Komárna (Komárno 67 %, Česko 60 %, Slovensko 47 %).</a:t>
            </a:r>
            <a:r>
              <a:rPr lang="en-US" smtClean="0"/>
              <a:t> </a:t>
            </a:r>
            <a:endParaRPr lang="sk-SK" smtClean="0"/>
          </a:p>
          <a:p>
            <a:endParaRPr lang="hu-HU" b="1" smtClean="0"/>
          </a:p>
          <a:p>
            <a:r>
              <a:rPr lang="en-US" smtClean="0"/>
              <a:t>A pedagógusok által azonosított előnyök</a:t>
            </a:r>
            <a:r>
              <a:rPr lang="hu-HU" smtClean="0"/>
              <a:t> közül </a:t>
            </a:r>
            <a:r>
              <a:rPr lang="en-US" smtClean="0"/>
              <a:t>a mesterséges intelligencia használata az oktatásban elsősorban gyakorlati támogatást nyújtó eszközként, valamint az idő- és erőforráshatékonyság növelőjeként jelenik meg, míg a mélyebb pedagógiai átalakulással kapcsolatos lehetőségek kevésbé hangsúlyosak. A leggyakrabban említett előny az oktatási tartalom (videók, szövegek, játékok, feladatok) létrehozása volt. Ezt szorosan követi az MI alkalmazása az oktatásra való felkészülés során inspirációforrásként. </a:t>
            </a:r>
            <a:r>
              <a:rPr lang="hu-HU" smtClean="0"/>
              <a:t>Az összes résztvevő pedagógus közül a komáromi tanárok értékelik előnyként a MI felhasználását az oktatási anyagok létrehozásában (Komárom 67</a:t>
            </a:r>
            <a:r>
              <a:rPr lang="sk-SK" smtClean="0"/>
              <a:t>%, Csehország 60%, Szlovákia 47 %</a:t>
            </a:r>
            <a:r>
              <a:rPr lang="hu-HU" smtClean="0"/>
              <a:t>)</a:t>
            </a:r>
          </a:p>
          <a:p>
            <a:endParaRPr lang="hu-HU" smtClean="0"/>
          </a:p>
          <a:p>
            <a:endParaRPr lang="hu-HU" smtClean="0"/>
          </a:p>
          <a:p>
            <a:endParaRPr lang="en-US"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Rectangle 2"/>
          <p:cNvSpPr>
            <a:spLocks noGrp="1" noRot="1" noChangeAspect="1" noTextEdit="1"/>
          </p:cNvSpPr>
          <p:nvPr>
            <p:ph type="sldImg"/>
          </p:nvPr>
        </p:nvSpPr>
        <p:spPr bwMode="auto">
          <a:noFill/>
          <a:ln>
            <a:solidFill>
              <a:srgbClr val="000000"/>
            </a:solidFill>
            <a:miter lim="800000"/>
            <a:headEnd/>
            <a:tailEnd/>
          </a:ln>
        </p:spPr>
      </p:sp>
      <p:sp>
        <p:nvSpPr>
          <p:cNvPr id="38914" name="Rectangle 3"/>
          <p:cNvSpPr>
            <a:spLocks noGrp="1"/>
          </p:cNvSpPr>
          <p:nvPr>
            <p:ph type="body" idx="1"/>
          </p:nvPr>
        </p:nvSpPr>
        <p:spPr bwMode="auto">
          <a:noFill/>
        </p:spPr>
        <p:txBody>
          <a:bodyPr wrap="square" numCol="1" anchor="t" anchorCtr="0" compatLnSpc="1">
            <a:prstTxWarp prst="textNoShape">
              <a:avLst/>
            </a:prstTxWarp>
          </a:bodyPr>
          <a:lstStyle/>
          <a:p>
            <a:r>
              <a:rPr lang="sk-SK" b="1" smtClean="0"/>
              <a:t>Na základe rizík identifikovaných pedagógmi sa v súvislosti so zavádzaním umelej inteligencie do vzdelávania ako najvýraznejšie obavy objavujú otázky kontroly, spoľahlivosti AI a strata osobných vzťahov. Viac ako polovica respondentov pociťuje základnú neistotu v súvislosti s transparentnosťou fungovania a spoľahlivosťou umelej inteligencie.</a:t>
            </a:r>
            <a:r>
              <a:rPr lang="en-US" b="1" smtClean="0"/>
              <a:t> Mest</a:t>
            </a:r>
            <a:r>
              <a:rPr lang="hu-HU" b="1" smtClean="0">
                <a:latin typeface="Arial" charset="0"/>
              </a:rPr>
              <a:t>ské</a:t>
            </a:r>
            <a:r>
              <a:rPr lang="en-US" b="1" smtClean="0"/>
              <a:t> a československé údaje sa v tejto oblasti </a:t>
            </a:r>
            <a:r>
              <a:rPr lang="hu-HU" b="1" smtClean="0">
                <a:latin typeface="Arial" charset="0"/>
              </a:rPr>
              <a:t>skoro </a:t>
            </a:r>
            <a:r>
              <a:rPr lang="en-US" b="1" smtClean="0"/>
              <a:t>zhodujú </a:t>
            </a:r>
            <a:r>
              <a:rPr lang="hu-HU" b="1" smtClean="0">
                <a:latin typeface="Arial" charset="0"/>
              </a:rPr>
              <a:t>- </a:t>
            </a:r>
            <a:r>
              <a:rPr lang="en-US" b="1" smtClean="0"/>
              <a:t>s minimálnymi odchýlkami.</a:t>
            </a:r>
            <a:r>
              <a:rPr lang="en-US" smtClean="0"/>
              <a:t> </a:t>
            </a:r>
            <a:endParaRPr lang="hu-HU" b="1" smtClean="0"/>
          </a:p>
          <a:p>
            <a:endParaRPr lang="hu-HU" b="1" smtClean="0"/>
          </a:p>
          <a:p>
            <a:r>
              <a:rPr lang="en-US" smtClean="0"/>
              <a:t>A pedagógusok által azonosított kockázatok alapján a mesterséges intelligencia oktatásba való bevezetésével kapcsolatban a legjelentősebb aggodalmak a kontroll, az MI megbízhatósága és a személyes kapcsolatok elvesztése körül merülnek fel. A válaszadók több mint fele alapvető bizonytalanságot érez az MI működésének átláthatóságával és megbízhatóságával kapcsolatban. </a:t>
            </a:r>
            <a:r>
              <a:rPr lang="sk-SK" smtClean="0">
                <a:latin typeface="Arial" charset="0"/>
              </a:rPr>
              <a:t>A helyi </a:t>
            </a:r>
            <a:r>
              <a:rPr lang="hu-HU" smtClean="0">
                <a:latin typeface="Arial" charset="0"/>
              </a:rPr>
              <a:t>és a Csehszlovák adatok minimális eltéréssel megegyeznek ebben a kérdéskörben.</a:t>
            </a:r>
            <a:endParaRPr lang="en-US" smtClean="0">
              <a:latin typeface="Arial" charset="0"/>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1" name="Rectangle 2"/>
          <p:cNvSpPr>
            <a:spLocks noGrp="1" noRot="1" noChangeAspect="1" noTextEdit="1"/>
          </p:cNvSpPr>
          <p:nvPr>
            <p:ph type="sldImg"/>
          </p:nvPr>
        </p:nvSpPr>
        <p:spPr bwMode="auto">
          <a:noFill/>
          <a:ln>
            <a:solidFill>
              <a:srgbClr val="000000"/>
            </a:solidFill>
            <a:miter lim="800000"/>
            <a:headEnd/>
            <a:tailEnd/>
          </a:ln>
        </p:spPr>
      </p:sp>
      <p:sp>
        <p:nvSpPr>
          <p:cNvPr id="40962" name="Rectangle 3"/>
          <p:cNvSpPr>
            <a:spLocks noGrp="1"/>
          </p:cNvSpPr>
          <p:nvPr>
            <p:ph type="body" idx="1"/>
          </p:nvPr>
        </p:nvSpPr>
        <p:spPr bwMode="auto">
          <a:noFill/>
        </p:spPr>
        <p:txBody>
          <a:bodyPr wrap="square" numCol="1" anchor="t" anchorCtr="0" compatLnSpc="1">
            <a:prstTxWarp prst="textNoShape">
              <a:avLst/>
            </a:prstTxWarp>
          </a:bodyPr>
          <a:lstStyle/>
          <a:p>
            <a:r>
              <a:rPr lang="sk-SK" b="1" smtClean="0"/>
              <a:t>Odpovede pedagógov jednoznačne ukazujú, že hoci sú v mnohých oblastiach otvorení podpornej úlohe umelej inteligencie, existujú pedagogické a vzťahové dimenzie, v ktorých jej zásah považujú za vyslovene nežiaduci. Ide najmä o oblasti spojené s osobnou zodpovednosťou, odborným posúdením a medziľudskými vzťahmi.</a:t>
            </a:r>
          </a:p>
          <a:p>
            <a:endParaRPr lang="hu-HU" b="1" smtClean="0"/>
          </a:p>
          <a:p>
            <a:r>
              <a:rPr lang="en-US" smtClean="0"/>
              <a:t>A pedagógusok válaszai egyértelműen azt mutatják, hogy bár sok területen nyitottak az MI támogató szerepére, léteznek olyan pedagógiai és kapcsolati dimenziók, ahol beavatkozását kifejezetten nemkívánatosnak tartják. Ezek elsősorban az egyéni felelősséggel, a szakmai megítéléssel és az emberi kapcsolatokkal összefüggő területek. </a:t>
            </a: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9" name="Rectangle 2"/>
          <p:cNvSpPr>
            <a:spLocks noGrp="1" noRot="1" noChangeAspect="1" noTextEdit="1"/>
          </p:cNvSpPr>
          <p:nvPr>
            <p:ph type="sldImg"/>
          </p:nvPr>
        </p:nvSpPr>
        <p:spPr bwMode="auto">
          <a:noFill/>
          <a:ln>
            <a:solidFill>
              <a:srgbClr val="000000"/>
            </a:solidFill>
            <a:miter lim="800000"/>
            <a:headEnd/>
            <a:tailEnd/>
          </a:ln>
        </p:spPr>
      </p:sp>
      <p:sp>
        <p:nvSpPr>
          <p:cNvPr id="43010" name="Rectangle 3"/>
          <p:cNvSpPr>
            <a:spLocks noGrp="1"/>
          </p:cNvSpPr>
          <p:nvPr>
            <p:ph type="body" idx="1"/>
          </p:nvPr>
        </p:nvSpPr>
        <p:spPr bwMode="auto">
          <a:noFill/>
        </p:spPr>
        <p:txBody>
          <a:bodyPr wrap="square" numCol="1" anchor="t" anchorCtr="0" compatLnSpc="1">
            <a:prstTxWarp prst="textNoShape">
              <a:avLst/>
            </a:prstTxWarp>
          </a:bodyPr>
          <a:lstStyle/>
          <a:p>
            <a:r>
              <a:rPr lang="hu-HU" b="1" smtClean="0"/>
              <a:t>- </a:t>
            </a:r>
            <a:r>
              <a:rPr lang="en-US" b="1" smtClean="0"/>
              <a:t>Prieskum ukázal, že umelá inteligencia už prenikla do života </a:t>
            </a:r>
            <a:r>
              <a:rPr lang="sk-SK" b="1" smtClean="0"/>
              <a:t>našich škôl</a:t>
            </a:r>
            <a:r>
              <a:rPr lang="en-US" b="1" smtClean="0"/>
              <a:t>, avšak jej využitie vo vzdelávaní je nerovnomerné. </a:t>
            </a:r>
            <a:endParaRPr lang="sk-SK" b="1" smtClean="0"/>
          </a:p>
          <a:p>
            <a:r>
              <a:rPr lang="sk-SK" b="1" smtClean="0"/>
              <a:t>- Sú učitelia, ktorí</a:t>
            </a:r>
            <a:r>
              <a:rPr lang="en-US" b="1" smtClean="0"/>
              <a:t> používajú AI častejšie a majú vyššiu dôveru v jej funkčnos</a:t>
            </a:r>
            <a:r>
              <a:rPr lang="sk-SK" b="1" smtClean="0"/>
              <a:t>ti. Niektorí zas </a:t>
            </a:r>
            <a:r>
              <a:rPr lang="en-US" b="1" smtClean="0"/>
              <a:t>očakávajú podporu. </a:t>
            </a:r>
            <a:endParaRPr lang="hu-HU" b="1" smtClean="0"/>
          </a:p>
          <a:p>
            <a:r>
              <a:rPr lang="hu-HU" b="1" smtClean="0"/>
              <a:t>- </a:t>
            </a:r>
            <a:r>
              <a:rPr lang="en-US" b="1" smtClean="0"/>
              <a:t>Učitelia používajú AI na prípravu vyučovania, ale priamo počas hodín s ňou pracuje len menšina z nich. </a:t>
            </a:r>
            <a:endParaRPr lang="sk-SK" b="1" smtClean="0"/>
          </a:p>
          <a:p>
            <a:endParaRPr lang="sk-SK" b="1" smtClean="0"/>
          </a:p>
          <a:p>
            <a:r>
              <a:rPr lang="hu-HU" smtClean="0"/>
              <a:t>- </a:t>
            </a:r>
            <a:r>
              <a:rPr lang="en-US" smtClean="0"/>
              <a:t>A felmérés kimutatta, hogy a mesterséges intelligencia már belépett iskoláink életébe, azonban az oktatásban való alkalmazása egyenlőtlen. </a:t>
            </a:r>
            <a:endParaRPr lang="hu-HU" smtClean="0"/>
          </a:p>
          <a:p>
            <a:r>
              <a:rPr lang="hu-HU" smtClean="0"/>
              <a:t>- </a:t>
            </a:r>
            <a:r>
              <a:rPr lang="en-US" smtClean="0"/>
              <a:t>Vannak pedagógusok, akik gyakrabban használják az MI-t, és nagyobb bizalommal vannak annak működését illetően, míg mások további támogatást várnak az alkalmazás bevezetéséhez. </a:t>
            </a:r>
            <a:endParaRPr lang="hu-HU" smtClean="0"/>
          </a:p>
          <a:p>
            <a:r>
              <a:rPr lang="hu-HU" smtClean="0"/>
              <a:t>- </a:t>
            </a:r>
            <a:r>
              <a:rPr lang="en-US" smtClean="0"/>
              <a:t>A pedagógusok elsősorban a tanításra való felkészülés során használják a mesterséges intelligenciát, ugyanakkor közvetlenül a tanórákon csak kisebbségük dolgozik vele. </a:t>
            </a: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7" name="Rectangle 2"/>
          <p:cNvSpPr>
            <a:spLocks noGrp="1" noRot="1" noChangeAspect="1" noTextEdit="1"/>
          </p:cNvSpPr>
          <p:nvPr>
            <p:ph type="sldImg"/>
          </p:nvPr>
        </p:nvSpPr>
        <p:spPr bwMode="auto">
          <a:noFill/>
          <a:ln>
            <a:solidFill>
              <a:srgbClr val="000000"/>
            </a:solidFill>
            <a:miter lim="800000"/>
            <a:headEnd/>
            <a:tailEnd/>
          </a:ln>
        </p:spPr>
      </p:sp>
      <p:sp>
        <p:nvSpPr>
          <p:cNvPr id="45058" name="Rectangle 3"/>
          <p:cNvSpPr>
            <a:spLocks noGrp="1"/>
          </p:cNvSpPr>
          <p:nvPr>
            <p:ph type="body" idx="1"/>
          </p:nvPr>
        </p:nvSpPr>
        <p:spPr bwMode="auto">
          <a:noFill/>
        </p:spPr>
        <p:txBody>
          <a:bodyPr wrap="square" numCol="1" anchor="t" anchorCtr="0" compatLnSpc="1">
            <a:prstTxWarp prst="textNoShape">
              <a:avLst/>
            </a:prstTxWarp>
          </a:bodyPr>
          <a:lstStyle/>
          <a:p>
            <a:r>
              <a:rPr lang="sk-SK" b="1" smtClean="0"/>
              <a:t>Ďalšie časti dnešného stretnutia</a:t>
            </a:r>
          </a:p>
          <a:p>
            <a:r>
              <a:rPr lang="sk-SK" b="1" smtClean="0"/>
              <a:t>1. Prezentácia učiteľov z praxe: </a:t>
            </a:r>
          </a:p>
          <a:p>
            <a:r>
              <a:rPr lang="sk-SK" b="1" smtClean="0"/>
              <a:t> - PaedDr. Anikó Zácsik – ZŠ J. A. Komenského, Komárno</a:t>
            </a:r>
          </a:p>
          <a:p>
            <a:r>
              <a:rPr lang="sk-SK" b="1" smtClean="0"/>
              <a:t> - Mgr. Tibor Tóth – ZŠ s VJM E</a:t>
            </a:r>
            <a:r>
              <a:rPr lang="hu-HU" b="1" smtClean="0"/>
              <a:t>ötvösova ul. 39, Komárno</a:t>
            </a:r>
          </a:p>
          <a:p>
            <a:r>
              <a:rPr lang="hu-HU" b="1" smtClean="0"/>
              <a:t>2. Odborná beseda</a:t>
            </a:r>
          </a:p>
          <a:p>
            <a:r>
              <a:rPr lang="hu-HU" b="1" smtClean="0"/>
              <a:t>3. Otázky a odpovede</a:t>
            </a:r>
          </a:p>
          <a:p>
            <a:r>
              <a:rPr lang="hu-HU" b="1" smtClean="0"/>
              <a:t>4. Záver</a:t>
            </a:r>
          </a:p>
          <a:p>
            <a:endParaRPr lang="hu-HU" smtClean="0"/>
          </a:p>
          <a:p>
            <a:r>
              <a:rPr lang="hu-HU" smtClean="0"/>
              <a:t>A nap hátralévő programja: </a:t>
            </a:r>
          </a:p>
          <a:p>
            <a:r>
              <a:rPr lang="hu-HU" smtClean="0"/>
              <a:t>1. Gyakorló pedagógusok prezentációja:</a:t>
            </a:r>
            <a:br>
              <a:rPr lang="hu-HU" smtClean="0"/>
            </a:br>
            <a:r>
              <a:rPr lang="hu-HU" smtClean="0"/>
              <a:t>- PaedDr. Zácsik Anikó – J. A. Komensky Alapiskola, Komárom</a:t>
            </a:r>
            <a:br>
              <a:rPr lang="hu-HU" smtClean="0"/>
            </a:br>
            <a:r>
              <a:rPr lang="hu-HU" smtClean="0"/>
              <a:t>- Mgr. Tóth Tibor – Eötvös utcai Alapiskola, Komárom</a:t>
            </a:r>
            <a:br>
              <a:rPr lang="hu-HU" smtClean="0"/>
            </a:br>
            <a:r>
              <a:rPr lang="hu-HU" smtClean="0"/>
              <a:t>2. </a:t>
            </a:r>
            <a:r>
              <a:rPr lang="en-US" smtClean="0"/>
              <a:t>Szakmai beszélgetés</a:t>
            </a:r>
            <a:br>
              <a:rPr lang="en-US" smtClean="0"/>
            </a:br>
            <a:r>
              <a:rPr lang="hu-HU" smtClean="0"/>
              <a:t>3. </a:t>
            </a:r>
            <a:r>
              <a:rPr lang="en-US" smtClean="0"/>
              <a:t>Kérdések és válaszok</a:t>
            </a:r>
            <a:br>
              <a:rPr lang="en-US" smtClean="0"/>
            </a:br>
            <a:r>
              <a:rPr lang="hu-HU" smtClean="0"/>
              <a:t>4. </a:t>
            </a:r>
            <a:r>
              <a:rPr lang="en-US" smtClean="0"/>
              <a:t>Összegzés </a:t>
            </a: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5" name="Rectangle 2"/>
          <p:cNvSpPr>
            <a:spLocks noGrp="1" noRot="1" noChangeAspect="1" noTextEdit="1"/>
          </p:cNvSpPr>
          <p:nvPr>
            <p:ph type="sldImg"/>
          </p:nvPr>
        </p:nvSpPr>
        <p:spPr bwMode="auto">
          <a:noFill/>
          <a:ln>
            <a:solidFill>
              <a:srgbClr val="000000"/>
            </a:solidFill>
            <a:miter lim="800000"/>
            <a:headEnd/>
            <a:tailEnd/>
          </a:ln>
        </p:spPr>
      </p:sp>
      <p:sp>
        <p:nvSpPr>
          <p:cNvPr id="47106" name="Rectangle 3"/>
          <p:cNvSpPr>
            <a:spLocks noGrp="1"/>
          </p:cNvSpPr>
          <p:nvPr>
            <p:ph type="body" idx="1"/>
          </p:nvPr>
        </p:nvSpPr>
        <p:spPr bwMode="auto">
          <a:noFill/>
        </p:spPr>
        <p:txBody>
          <a:bodyPr wrap="square" numCol="1" anchor="t" anchorCtr="0" compatLnSpc="1">
            <a:prstTxWarp prst="textNoShape">
              <a:avLst/>
            </a:prstTxWarp>
          </a:bodyPr>
          <a:lstStyle/>
          <a:p>
            <a:endParaRPr 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Rectangle 2"/>
          <p:cNvSpPr>
            <a:spLocks noGrp="1" noRot="1" noChangeAspect="1" noTextEdit="1"/>
          </p:cNvSpPr>
          <p:nvPr>
            <p:ph type="sldImg"/>
          </p:nvPr>
        </p:nvSpPr>
        <p:spPr bwMode="auto">
          <a:noFill/>
          <a:ln>
            <a:solidFill>
              <a:srgbClr val="000000"/>
            </a:solidFill>
            <a:miter lim="800000"/>
            <a:headEnd/>
            <a:tailEnd/>
          </a:ln>
        </p:spPr>
      </p:sp>
      <p:sp>
        <p:nvSpPr>
          <p:cNvPr id="20482" name="Rectangle 3"/>
          <p:cNvSpPr>
            <a:spLocks noGrp="1"/>
          </p:cNvSpPr>
          <p:nvPr>
            <p:ph type="body" idx="1"/>
          </p:nvPr>
        </p:nvSpPr>
        <p:spPr bwMode="auto">
          <a:noFill/>
        </p:spPr>
        <p:txBody>
          <a:bodyPr wrap="square" numCol="1" anchor="t" anchorCtr="0" compatLnSpc="1">
            <a:prstTxWarp prst="textNoShape">
              <a:avLst/>
            </a:prstTxWarp>
          </a:bodyPr>
          <a:lstStyle/>
          <a:p>
            <a:r>
              <a:rPr lang="sk-SK" b="1" smtClean="0"/>
              <a:t>Projekt AI KOMPAS je česko-slovenský pedagogicko-výskumný projekt</a:t>
            </a:r>
          </a:p>
          <a:p>
            <a:r>
              <a:rPr lang="sk-SK" b="1" smtClean="0"/>
              <a:t>Jedinečnosť výskumu spočíva v tom, že súčasne skúma skúsenosti, postoje a očakávania všetkých kľúčových aktérov vzdelávacieho procesu – žiakov, rodičov, pedagógov a riaditeľov škôl – vo vzťahu k AI. </a:t>
            </a:r>
          </a:p>
          <a:p>
            <a:r>
              <a:rPr lang="sk-SK" b="1" smtClean="0"/>
              <a:t>Výsledky prieskumu boli publikované v roku 2025 v rámci Scio Research.</a:t>
            </a:r>
          </a:p>
          <a:p>
            <a:r>
              <a:rPr lang="sk-SK" b="1" smtClean="0"/>
              <a:t>V Komárne dotazník vyplnili len učitelia základných škôl v zriaďovateľskej pôsobnosti mesta Komárno.</a:t>
            </a:r>
            <a:endParaRPr lang="hu-HU" smtClean="0"/>
          </a:p>
          <a:p>
            <a:endParaRPr lang="hu-HU" smtClean="0"/>
          </a:p>
          <a:p>
            <a:r>
              <a:rPr lang="hu-HU" smtClean="0"/>
              <a:t>Az AI KOMPAS projekt egy cseh–szlovák pedagógiai és kutatási projekt.</a:t>
            </a:r>
          </a:p>
          <a:p>
            <a:r>
              <a:rPr lang="hu-HU" smtClean="0"/>
              <a:t>A kutatás egyedisége abban rejlik, hogy egyszerre vizsgálja az oktatási folyamat valamennyi kulcsszereplőjének – a tanulóknak, a szülőknek, a pedagógusoknak és az iskolaigazgatóknak – az AI-val kapcsolatos tapasztalatait, attitűdjeit és elvárásait.</a:t>
            </a:r>
            <a:br>
              <a:rPr lang="hu-HU" smtClean="0"/>
            </a:br>
            <a:r>
              <a:rPr lang="hu-HU" smtClean="0"/>
              <a:t>A felmérés eredményeit 2025-ben tették közzé a Scio Research keretében.</a:t>
            </a:r>
          </a:p>
          <a:p>
            <a:r>
              <a:rPr lang="hu-HU" smtClean="0"/>
              <a:t>Komáromban a kérdőívet a Komárom város fenntartásában működő alapiskolák tanárai töltötték ki.</a:t>
            </a:r>
            <a:endParaRPr lang="en-US"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Rectangle 2"/>
          <p:cNvSpPr>
            <a:spLocks noGrp="1" noRot="1" noChangeAspect="1" noTextEdit="1"/>
          </p:cNvSpPr>
          <p:nvPr>
            <p:ph type="sldImg"/>
          </p:nvPr>
        </p:nvSpPr>
        <p:spPr bwMode="auto">
          <a:noFill/>
          <a:ln>
            <a:solidFill>
              <a:srgbClr val="000000"/>
            </a:solidFill>
            <a:miter lim="800000"/>
            <a:headEnd/>
            <a:tailEnd/>
          </a:ln>
        </p:spPr>
      </p:sp>
      <p:sp>
        <p:nvSpPr>
          <p:cNvPr id="22530" name="Rectangle 3"/>
          <p:cNvSpPr>
            <a:spLocks noGrp="1"/>
          </p:cNvSpPr>
          <p:nvPr>
            <p:ph type="body" idx="1"/>
          </p:nvPr>
        </p:nvSpPr>
        <p:spPr bwMode="auto">
          <a:noFill/>
        </p:spPr>
        <p:txBody>
          <a:bodyPr wrap="square" numCol="1" anchor="t" anchorCtr="0" compatLnSpc="1">
            <a:prstTxWarp prst="textNoShape">
              <a:avLst/>
            </a:prstTxWarp>
          </a:bodyPr>
          <a:lstStyle/>
          <a:p>
            <a:pPr eaLnBrk="1" hangingPunct="1"/>
            <a:r>
              <a:rPr lang="en-US" b="1" smtClean="0"/>
              <a:t>Dotazník obsahoval 31 otázok, ktoré boli zoskupené do niekoľkých hlavných tematických okruhov. Učitelia mohli vyjadriť svoj názor na položené otázky na škále od „úplne súhlasím“ po „vôbec nesúhlasím“, alebo si mohli vybrať z ponúknutých odpovedí, a to aj formou viacnásobnej voľby. </a:t>
            </a:r>
            <a:endParaRPr lang="hu-HU" b="1" smtClean="0"/>
          </a:p>
          <a:p>
            <a:pPr eaLnBrk="1" hangingPunct="1"/>
            <a:endParaRPr lang="hu-HU" smtClean="0"/>
          </a:p>
          <a:p>
            <a:pPr eaLnBrk="1" hangingPunct="1"/>
            <a:r>
              <a:rPr lang="en-US" smtClean="0"/>
              <a:t>A kérdőív 31 kérdést tartalmazott, néhány fő témakör köré csoportosítva. A tanárok kifejezhették véleményüket a feltett kérdésekkel kapcsolatban a "teljesen egyetértek"-től az "egyáltalán nem értek egyet"-ig vagy pedig a megadott válaszok közül választhattak, akár többszörös választással is. </a:t>
            </a: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Rectangle 2"/>
          <p:cNvSpPr>
            <a:spLocks noGrp="1" noRot="1" noChangeAspect="1" noTextEdit="1"/>
          </p:cNvSpPr>
          <p:nvPr>
            <p:ph type="sldImg"/>
          </p:nvPr>
        </p:nvSpPr>
        <p:spPr bwMode="auto">
          <a:noFill/>
          <a:ln>
            <a:solidFill>
              <a:srgbClr val="000000"/>
            </a:solidFill>
            <a:miter lim="800000"/>
            <a:headEnd/>
            <a:tailEnd/>
          </a:ln>
        </p:spPr>
      </p:sp>
      <p:sp>
        <p:nvSpPr>
          <p:cNvPr id="24578" name="Rectangle 3"/>
          <p:cNvSpPr>
            <a:spLocks noGrp="1"/>
          </p:cNvSpPr>
          <p:nvPr>
            <p:ph type="body" idx="1"/>
          </p:nvPr>
        </p:nvSpPr>
        <p:spPr bwMode="auto">
          <a:noFill/>
        </p:spPr>
        <p:txBody>
          <a:bodyPr wrap="square" numCol="1" anchor="t" anchorCtr="0" compatLnSpc="1">
            <a:prstTxWarp prst="textNoShape">
              <a:avLst/>
            </a:prstTxWarp>
          </a:bodyPr>
          <a:lstStyle/>
          <a:p>
            <a:pPr eaLnBrk="1" hangingPunct="1"/>
            <a:r>
              <a:rPr lang="en-US" b="1" smtClean="0"/>
              <a:t>Na základe počtu pedagógov </a:t>
            </a:r>
            <a:r>
              <a:rPr lang="hu-HU" b="1" smtClean="0"/>
              <a:t>v Komárne </a:t>
            </a:r>
            <a:r>
              <a:rPr lang="en-US" b="1" smtClean="0"/>
              <a:t>môžeme konštatovať, že miera spätnej väzby na jednotlivých školách dosiahla 80–85 %. </a:t>
            </a:r>
            <a:endParaRPr lang="hu-HU" b="1" smtClean="0"/>
          </a:p>
          <a:p>
            <a:pPr eaLnBrk="1" hangingPunct="1"/>
            <a:r>
              <a:rPr lang="en-US" b="1" smtClean="0"/>
              <a:t>V Českej republike odpovedalo na otázky pôvodného prieskumu AI Kompas 364 pedagógov, zatiaľ čo na Slovensku 180 pedagógov.</a:t>
            </a:r>
            <a:endParaRPr lang="hu-HU" b="1" smtClean="0"/>
          </a:p>
          <a:p>
            <a:pPr eaLnBrk="1" hangingPunct="1"/>
            <a:endParaRPr lang="hu-HU" b="1" smtClean="0"/>
          </a:p>
          <a:p>
            <a:pPr eaLnBrk="1" hangingPunct="1"/>
            <a:r>
              <a:rPr lang="hu-HU" smtClean="0"/>
              <a:t>A komáromi </a:t>
            </a:r>
            <a:r>
              <a:rPr lang="en-US" smtClean="0"/>
              <a:t>pedagógusok számából kiindulva</a:t>
            </a:r>
            <a:r>
              <a:rPr lang="hu-HU" smtClean="0"/>
              <a:t> l</a:t>
            </a:r>
            <a:r>
              <a:rPr lang="en-US" smtClean="0"/>
              <a:t>eszögezhetjük, hogy az egyes iskolákon a visszacsatolási arány 80-85 %-os volt az egyes iskolákon. </a:t>
            </a:r>
            <a:endParaRPr lang="hu-HU" smtClean="0"/>
          </a:p>
          <a:p>
            <a:pPr eaLnBrk="1" hangingPunct="1"/>
            <a:r>
              <a:rPr lang="hu-HU" smtClean="0"/>
              <a:t>Csehországban 364, míg Szlovákiában 180 pedagógus válaszolt az eredeti Ai kompas felmérés kérdéseire.</a:t>
            </a:r>
            <a:endParaRPr lang="en-US"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Rectangle 2"/>
          <p:cNvSpPr>
            <a:spLocks noGrp="1" noRot="1" noChangeAspect="1" noTextEdit="1"/>
          </p:cNvSpPr>
          <p:nvPr>
            <p:ph type="sldImg"/>
          </p:nvPr>
        </p:nvSpPr>
        <p:spPr bwMode="auto">
          <a:noFill/>
          <a:ln>
            <a:solidFill>
              <a:srgbClr val="000000"/>
            </a:solidFill>
            <a:miter lim="800000"/>
            <a:headEnd/>
            <a:tailEnd/>
          </a:ln>
        </p:spPr>
      </p:sp>
      <p:sp>
        <p:nvSpPr>
          <p:cNvPr id="26626" name="Rectangle 3"/>
          <p:cNvSpPr>
            <a:spLocks noGrp="1"/>
          </p:cNvSpPr>
          <p:nvPr>
            <p:ph type="body" idx="1"/>
          </p:nvPr>
        </p:nvSpPr>
        <p:spPr bwMode="auto">
          <a:noFill/>
        </p:spPr>
        <p:txBody>
          <a:bodyPr wrap="square" numCol="1" anchor="t" anchorCtr="0" compatLnSpc="1">
            <a:prstTxWarp prst="textNoShape">
              <a:avLst/>
            </a:prstTxWarp>
          </a:bodyPr>
          <a:lstStyle/>
          <a:p>
            <a:pPr eaLnBrk="1" hangingPunct="1"/>
            <a:r>
              <a:rPr lang="sk-SK" b="1" smtClean="0"/>
              <a:t>Vzťah pedagógov k umelej inteligencii sa výrazne líši v závislosti od oblasti jej využitia. Výsledky naznačujú, že hoci väčšina pedagógov už pravidelne používa nástroje založené na umelej inteligencii v súkromnom živote a pri pracovných činnostiach, ich využívanie priamo na vyučovaní zatiaľ nie je rozšírené. Môže to súvisieť s nedostatkom praktických skúseností, chýbajúcim metodickým usmernením, ale aj s technickými a technologickými obmedzeniami.</a:t>
            </a:r>
          </a:p>
          <a:p>
            <a:pPr eaLnBrk="1" hangingPunct="1"/>
            <a:endParaRPr lang="sk-SK" b="1" smtClean="0"/>
          </a:p>
          <a:p>
            <a:pPr eaLnBrk="1" hangingPunct="1"/>
            <a:r>
              <a:rPr lang="en-US" smtClean="0"/>
              <a:t>A pedagógusok viszonya a mesterséges intelligenciához jelentősen eltér az alkalmazás területétől függően. Az eredmények arra utalnak, hogy bár a pedagógusok többsége már rendszeresen használ mesterséges intelligencián alapuló eszközöket a magánéletében és a munkavégzés során, azok alkalmazása közvetlenül a tanításban még nem elterjedt. Ennek oka lehet a gyakorlati tapasztalat hiánya, a módszertani útmutatás hiánya, de technikai és technológiai korlátok is közrejátszhatnak. </a:t>
            </a: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Rectangle 2"/>
          <p:cNvSpPr>
            <a:spLocks noGrp="1" noRot="1" noChangeAspect="1" noTextEdit="1"/>
          </p:cNvSpPr>
          <p:nvPr>
            <p:ph type="sldImg"/>
          </p:nvPr>
        </p:nvSpPr>
        <p:spPr bwMode="auto">
          <a:noFill/>
          <a:ln>
            <a:solidFill>
              <a:srgbClr val="000000"/>
            </a:solidFill>
            <a:miter lim="800000"/>
            <a:headEnd/>
            <a:tailEnd/>
          </a:ln>
        </p:spPr>
      </p:sp>
      <p:sp>
        <p:nvSpPr>
          <p:cNvPr id="28674" name="Rectangle 3"/>
          <p:cNvSpPr>
            <a:spLocks noGrp="1"/>
          </p:cNvSpPr>
          <p:nvPr>
            <p:ph type="body" idx="1"/>
          </p:nvPr>
        </p:nvSpPr>
        <p:spPr bwMode="auto">
          <a:noFill/>
        </p:spPr>
        <p:txBody>
          <a:bodyPr wrap="square" numCol="1" anchor="t" anchorCtr="0" compatLnSpc="1">
            <a:prstTxWarp prst="textNoShape">
              <a:avLst/>
            </a:prstTxWarp>
          </a:bodyPr>
          <a:lstStyle/>
          <a:p>
            <a:r>
              <a:rPr lang="en-US" b="1" smtClean="0"/>
              <a:t>Učitelia </a:t>
            </a:r>
            <a:r>
              <a:rPr lang="hu-HU" b="1" smtClean="0">
                <a:latin typeface="Arial" charset="0"/>
              </a:rPr>
              <a:t>v Komárne </a:t>
            </a:r>
            <a:r>
              <a:rPr lang="en-US" b="1" smtClean="0"/>
              <a:t>hodnotia svoje znalosti o umelej inteligencii podobne ako </a:t>
            </a:r>
            <a:r>
              <a:rPr lang="hu-HU" b="1" smtClean="0">
                <a:latin typeface="Arial" charset="0"/>
              </a:rPr>
              <a:t>kolegovia zo SR a z </a:t>
            </a:r>
            <a:r>
              <a:rPr lang="sk-SK" b="1" smtClean="0">
                <a:latin typeface="Arial" charset="0"/>
              </a:rPr>
              <a:t>ČR</a:t>
            </a:r>
            <a:r>
              <a:rPr lang="en-US" b="1" smtClean="0"/>
              <a:t>. </a:t>
            </a:r>
            <a:r>
              <a:rPr lang="sk-SK" b="1" smtClean="0">
                <a:latin typeface="Arial" charset="0"/>
              </a:rPr>
              <a:t>Viac než</a:t>
            </a:r>
            <a:r>
              <a:rPr lang="en-US" b="1" smtClean="0"/>
              <a:t> </a:t>
            </a:r>
            <a:r>
              <a:rPr lang="sk-SK" b="1" smtClean="0">
                <a:latin typeface="Arial" charset="0"/>
              </a:rPr>
              <a:t>štvrtina </a:t>
            </a:r>
            <a:r>
              <a:rPr lang="en-US" b="1" smtClean="0"/>
              <a:t>učiteľov hodnotí svoje znalosti ako veľmi dobré alebo dobré.</a:t>
            </a:r>
            <a:r>
              <a:rPr lang="sk-SK" b="1" smtClean="0">
                <a:latin typeface="Arial" charset="0"/>
              </a:rPr>
              <a:t> </a:t>
            </a:r>
            <a:endParaRPr lang="hu-HU" b="1" smtClean="0">
              <a:latin typeface="Arial" charset="0"/>
            </a:endParaRPr>
          </a:p>
          <a:p>
            <a:r>
              <a:rPr lang="en-US" b="1" smtClean="0"/>
              <a:t>V prípade priemerného hodnotenia môžeme pozorovať mierne nadhodnotenie v porovnaní s medzinárodným výskumom. </a:t>
            </a:r>
            <a:endParaRPr lang="hu-HU" b="1" smtClean="0">
              <a:latin typeface="Arial" charset="0"/>
            </a:endParaRPr>
          </a:p>
          <a:p>
            <a:endParaRPr lang="hu-HU" b="1" smtClean="0">
              <a:latin typeface="Arial" charset="0"/>
            </a:endParaRPr>
          </a:p>
          <a:p>
            <a:r>
              <a:rPr lang="en-US" smtClean="0"/>
              <a:t>A komáromi pedagógusok az mesterséges intelligenciával kapcsolatos ismereteiket hasonlóan értékelik, mint a szlovákiai és csehországi kollégáik. A tanárok több mint egynegyede nagyon jónak vagy jónak értékeli a tudását. </a:t>
            </a:r>
            <a:endParaRPr lang="hu-HU" smtClean="0">
              <a:latin typeface="Arial" charset="0"/>
            </a:endParaRPr>
          </a:p>
          <a:p>
            <a:r>
              <a:rPr lang="en-US" smtClean="0"/>
              <a:t>Az átlagos értékelés esetében figyelhetünk meg egy enyhe felül dimenzionálást a nemzetközi kutatáshoz képest. </a:t>
            </a:r>
            <a:endParaRPr lang="hu-HU" smtClean="0">
              <a:latin typeface="Arial" charset="0"/>
            </a:endParaRPr>
          </a:p>
          <a:p>
            <a:endParaRPr lang="en-US" smtClean="0">
              <a:latin typeface="Arial"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Rectangle 2"/>
          <p:cNvSpPr>
            <a:spLocks noGrp="1" noRot="1" noChangeAspect="1" noTextEdit="1"/>
          </p:cNvSpPr>
          <p:nvPr>
            <p:ph type="sldImg"/>
          </p:nvPr>
        </p:nvSpPr>
        <p:spPr bwMode="auto">
          <a:noFill/>
          <a:ln>
            <a:solidFill>
              <a:srgbClr val="000000"/>
            </a:solidFill>
            <a:miter lim="800000"/>
            <a:headEnd/>
            <a:tailEnd/>
          </a:ln>
        </p:spPr>
      </p:sp>
      <p:sp>
        <p:nvSpPr>
          <p:cNvPr id="30722" name="Rectangle 3"/>
          <p:cNvSpPr>
            <a:spLocks noGrp="1"/>
          </p:cNvSpPr>
          <p:nvPr>
            <p:ph type="body" idx="1"/>
          </p:nvPr>
        </p:nvSpPr>
        <p:spPr bwMode="auto">
          <a:noFill/>
        </p:spPr>
        <p:txBody>
          <a:bodyPr wrap="square" numCol="1" anchor="t" anchorCtr="0" compatLnSpc="1">
            <a:prstTxWarp prst="textNoShape">
              <a:avLst/>
            </a:prstTxWarp>
          </a:bodyPr>
          <a:lstStyle/>
          <a:p>
            <a:r>
              <a:rPr lang="sk-SK" b="1" smtClean="0"/>
              <a:t>Na tejto snímke vidíme frekvenciu používania AI v rôznych oblastiach života.</a:t>
            </a:r>
          </a:p>
          <a:p>
            <a:r>
              <a:rPr lang="sk-SK" b="1" smtClean="0"/>
              <a:t>Zelenou farbou sme vyznačili počet odpovedí „denne“, žltou „týždenne“ a postupne až na červenú farbu „vôbec“</a:t>
            </a:r>
          </a:p>
          <a:p>
            <a:r>
              <a:rPr lang="sk-SK" b="1" smtClean="0"/>
              <a:t>Využitie AI súkromnom živote je používanie AI pomerne rozšírené: 71,49 % respondentov používa nástroje umelej inteligencie pravidelne – denne, týždenne alebo mesačne.</a:t>
            </a:r>
          </a:p>
          <a:p>
            <a:r>
              <a:rPr lang="sk-SK" b="1" smtClean="0"/>
              <a:t>Na porovnanie – v Česku používa AI denne 13,12 %  učiteľov a Slovensku 17,84 %.  </a:t>
            </a:r>
          </a:p>
          <a:p>
            <a:r>
              <a:rPr lang="sk-SK" b="1" smtClean="0"/>
              <a:t>Pri pracovných činnostiach je využívanie AI mierne nižšie, no stále významné: 69,30 % pedagógov uviedlo pravidelné používanie – t. j. denne, týždenne alebo mesačne. </a:t>
            </a:r>
          </a:p>
          <a:p>
            <a:r>
              <a:rPr lang="sk-SK" b="1" smtClean="0"/>
              <a:t>Používanie umelej inteligencie priamo na vyučovaní je spomedzi troch sledovaných oblastí najmenej rozšírené. Pravidelné využívanie uviedlo len 39,47 % pedagógov, pričom každodenné používanie je veľmi nízke (1,75 %). Väčšina respondentov (60,52 %) uviedla, že AI vo vyučovaní používa takmer nikdy (29,82 %) alebo vôbec nikdy (30,70 %).</a:t>
            </a:r>
          </a:p>
          <a:p>
            <a:r>
              <a:rPr lang="sk-SK" b="1" smtClean="0"/>
              <a:t>Na porovnanie – v Česku používa AI denne 7,54 %  učiteľov a Slovensku 9,87 %.  </a:t>
            </a:r>
            <a:endParaRPr lang="sk-SK" smtClean="0"/>
          </a:p>
          <a:p>
            <a:endParaRPr lang="sk-SK" smtClean="0"/>
          </a:p>
          <a:p>
            <a:r>
              <a:rPr lang="sk-SK" smtClean="0"/>
              <a:t>Ezen a di</a:t>
            </a:r>
            <a:r>
              <a:rPr lang="hu-HU" smtClean="0"/>
              <a:t>án a mesterséges intelligencia felhasználását láthatjuk az élet különböző területein.</a:t>
            </a:r>
            <a:endParaRPr lang="sk-SK" smtClean="0"/>
          </a:p>
          <a:p>
            <a:r>
              <a:rPr lang="sk-SK" smtClean="0"/>
              <a:t>Zöldel jelöltük a „naponta“ válaszokat, sárgával a „hetente“ darabszámát és fokozatosan jutunk el a piros „soha“ válaszokig.</a:t>
            </a:r>
          </a:p>
          <a:p>
            <a:r>
              <a:rPr lang="sk-SK" smtClean="0"/>
              <a:t>A mesterséges intelligencia használata a magánéletben viszonylag elterjedt: a válaszadók 71,49%-a használja az AI-eszközöket rendszeresen – naponta, hetente vagy havonta.</a:t>
            </a:r>
            <a:br>
              <a:rPr lang="sk-SK" smtClean="0"/>
            </a:br>
            <a:r>
              <a:rPr lang="hu-HU" smtClean="0"/>
              <a:t>Összehasonlításképp Csehországban a tanárok 13,12 </a:t>
            </a:r>
            <a:r>
              <a:rPr lang="sk-SK" smtClean="0"/>
              <a:t>%-a, Szlovákiában a 17,84 %-a használja naponta. </a:t>
            </a:r>
          </a:p>
          <a:p>
            <a:r>
              <a:rPr lang="sk-SK" smtClean="0"/>
              <a:t>A munkavégzés során az AI használata kissé alacsonyabb, de továbbra is jelentős: a pedagógusok 69,30%-a jelezte a rendszeres használatot – azaz naponta, hetente vagy havonta.</a:t>
            </a:r>
            <a:endParaRPr lang="hu-HU" smtClean="0"/>
          </a:p>
          <a:p>
            <a:r>
              <a:rPr lang="hu-HU" smtClean="0"/>
              <a:t>A mesterséges intelligencia közvetlen tanítási célú alkalmazása a három vizsgált terület közül a legkevésbé elterjedt. Rendszeres használatról csupán a pedagógusok 39,47%-a számolt be, miközben a napi használat nagyon alacsony (1,75%). A válaszadók többsége (60,52%) azt jelezte, hogy az AI-t a tanításban szinte soha (29,82%) vagy egyáltalán soha (30,70%) nem használja. </a:t>
            </a:r>
          </a:p>
          <a:p>
            <a:r>
              <a:rPr lang="hu-HU" smtClean="0"/>
              <a:t>A napi szintű használat összehasonlításban is alacsonyabb az alap kutatás adataitól. Csehországban a tanárok 7,54 </a:t>
            </a:r>
            <a:r>
              <a:rPr lang="sk-SK" smtClean="0"/>
              <a:t>%-a, Szlovákiában a 9,87 %-a használja naponta munkavégzésre a mesterséges intelligenciát.</a:t>
            </a:r>
            <a:endParaRPr lang="en-US"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Rectangle 2"/>
          <p:cNvSpPr>
            <a:spLocks noGrp="1" noRot="1" noChangeAspect="1" noTextEdit="1"/>
          </p:cNvSpPr>
          <p:nvPr>
            <p:ph type="sldImg"/>
          </p:nvPr>
        </p:nvSpPr>
        <p:spPr bwMode="auto">
          <a:noFill/>
          <a:ln>
            <a:solidFill>
              <a:srgbClr val="000000"/>
            </a:solidFill>
            <a:miter lim="800000"/>
            <a:headEnd/>
            <a:tailEnd/>
          </a:ln>
        </p:spPr>
      </p:sp>
      <p:sp>
        <p:nvSpPr>
          <p:cNvPr id="32770" name="Rectangle 3"/>
          <p:cNvSpPr>
            <a:spLocks noGrp="1"/>
          </p:cNvSpPr>
          <p:nvPr>
            <p:ph type="body" idx="1"/>
          </p:nvPr>
        </p:nvSpPr>
        <p:spPr bwMode="auto">
          <a:noFill/>
        </p:spPr>
        <p:txBody>
          <a:bodyPr wrap="square" numCol="1" anchor="t" anchorCtr="0" compatLnSpc="1">
            <a:prstTxWarp prst="textNoShape">
              <a:avLst/>
            </a:prstTxWarp>
          </a:bodyPr>
          <a:lstStyle/>
          <a:p>
            <a:r>
              <a:rPr lang="en-US" b="1" smtClean="0"/>
              <a:t>Učitelia najčastejšie využívajú umelú inteligenciu na tvorbu vzdelávacích obsahov. Pedagógovia v Komárne ju používajú oveľa častejšie než ich kolegovia zapojení do medzinárodného výskumu.</a:t>
            </a:r>
            <a:br>
              <a:rPr lang="en-US" b="1" smtClean="0"/>
            </a:br>
            <a:r>
              <a:rPr lang="en-US" b="1" smtClean="0"/>
              <a:t>Chatboty sú najčastejšie používanými nástrojmi.</a:t>
            </a:r>
            <a:br>
              <a:rPr lang="en-US" b="1" smtClean="0"/>
            </a:br>
            <a:r>
              <a:rPr lang="en-US" b="1" smtClean="0"/>
              <a:t>Priame využívanie technológií umelej inteligencie na vyučovaní spolu so žiakmi je menej časté. Môžeme pozorovať, že komárňanskí pedagógovia častejšie využívajú umelú inteligenciu priamo na hodinách.</a:t>
            </a:r>
            <a:br>
              <a:rPr lang="en-US" b="1" smtClean="0"/>
            </a:br>
            <a:r>
              <a:rPr lang="en-US" b="1" smtClean="0"/>
              <a:t>Jedným z dôvodov lepších výsledkov v Komárne môže byť aj to, že medzi česko-slovenským prieskumom a vyplnením dotazníkov v Komárne uplynulo viac než pol roka. Umelá inteligencia a jej využitie ako pracovného nástroja sa veľmi rýchlo rozvíja a šíri. Preto takýto nárast za pol roka v údajoch nemožno považovať za chybu</a:t>
            </a:r>
            <a:r>
              <a:rPr lang="hu-HU" b="1" smtClean="0"/>
              <a:t>.</a:t>
            </a:r>
            <a:r>
              <a:rPr lang="en-US" b="1" smtClean="0"/>
              <a:t> </a:t>
            </a:r>
            <a:endParaRPr lang="hu-HU" b="1" smtClean="0"/>
          </a:p>
          <a:p>
            <a:endParaRPr lang="hu-HU" b="1" smtClean="0">
              <a:latin typeface="Arial" charset="0"/>
            </a:endParaRPr>
          </a:p>
          <a:p>
            <a:r>
              <a:rPr lang="en-US" smtClean="0"/>
              <a:t>A tanárok leggyakrabban az oktatási tartalmak létrehozására használják a mesterséges intelligenciát. </a:t>
            </a:r>
            <a:r>
              <a:rPr lang="sk-SK" smtClean="0"/>
              <a:t>A kom</a:t>
            </a:r>
            <a:r>
              <a:rPr lang="hu-HU" smtClean="0"/>
              <a:t>áromi pedagógusok jóval gyakrabban használják, mint a nemzetközi kutatásban részt vevő kollégáik. </a:t>
            </a:r>
            <a:endParaRPr lang="hu-HU" smtClean="0">
              <a:latin typeface="Arial" charset="0"/>
            </a:endParaRPr>
          </a:p>
          <a:p>
            <a:r>
              <a:rPr lang="en-US" smtClean="0"/>
              <a:t>A chatbotok a leggyakrabban használt eszközök. </a:t>
            </a:r>
            <a:endParaRPr lang="hu-HU" smtClean="0">
              <a:latin typeface="Arial" charset="0"/>
            </a:endParaRPr>
          </a:p>
          <a:p>
            <a:r>
              <a:rPr lang="en-US" smtClean="0"/>
              <a:t>Az MI-technológiák közvetlen alkalmazása a tanórákon, a diákokkal együtt, ritkább</a:t>
            </a:r>
            <a:r>
              <a:rPr lang="hu-HU" smtClean="0"/>
              <a:t>. Megfigyelhetjük, hogy a komáromi pedagógusok gyakrabban használják a mesterséges intelligenciát az órákon. </a:t>
            </a:r>
          </a:p>
          <a:p>
            <a:r>
              <a:rPr lang="hu-HU" smtClean="0"/>
              <a:t>A jobb komáromi eredmények egyik oka az is lehet, hogy a Csehszlovák felmérés és a komáromi kérdőívek kitöltése között több mint ½ év telt el. A mesterséges intelligencia és annak felhasználása mint munkaeszköz nagyon gyorsan fejlődik, terjed. Ezért itt a ½ év alatti ekkora ugrás az adatokban nem mutat hibára a részünkről.</a:t>
            </a:r>
            <a:endParaRPr lang="en-US"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Rectangle 2"/>
          <p:cNvSpPr>
            <a:spLocks noGrp="1" noRot="1" noChangeAspect="1" noTextEdit="1"/>
          </p:cNvSpPr>
          <p:nvPr>
            <p:ph type="sldImg"/>
          </p:nvPr>
        </p:nvSpPr>
        <p:spPr bwMode="auto">
          <a:noFill/>
          <a:ln>
            <a:solidFill>
              <a:srgbClr val="000000"/>
            </a:solidFill>
            <a:miter lim="800000"/>
            <a:headEnd/>
            <a:tailEnd/>
          </a:ln>
        </p:spPr>
      </p:sp>
      <p:sp>
        <p:nvSpPr>
          <p:cNvPr id="34818" name="Rectangle 3"/>
          <p:cNvSpPr>
            <a:spLocks noGrp="1"/>
          </p:cNvSpPr>
          <p:nvPr>
            <p:ph type="body" idx="1"/>
          </p:nvPr>
        </p:nvSpPr>
        <p:spPr bwMode="auto">
          <a:noFill/>
        </p:spPr>
        <p:txBody>
          <a:bodyPr wrap="square" numCol="1" anchor="t" anchorCtr="0" compatLnSpc="1">
            <a:prstTxWarp prst="textNoShape">
              <a:avLst/>
            </a:prstTxWarp>
          </a:bodyPr>
          <a:lstStyle/>
          <a:p>
            <a:r>
              <a:rPr lang="en-US" b="1" smtClean="0"/>
              <a:t>Skúmali sme aj pocity pedagógov súvisiace s umelou inteligenciou. Každý učiteľ si mohol v dotazníku označiť 3 pocity zo zoznamu. Vo všeobecnosti možno povedať, že väčšinu tvorili skôr pozitívne pocity, naznačujúce otvorenosť voči téme, čo môžete vidieť aj na bublinovom grafe.</a:t>
            </a:r>
            <a:br>
              <a:rPr lang="en-US" b="1" smtClean="0"/>
            </a:br>
            <a:r>
              <a:rPr lang="en-US" b="1" smtClean="0"/>
              <a:t>Čo sa týka pocitov, dá sa konštatovať, že pedagógovia z Komárna a z česko-slovenského prieskumu majú veľmi podobné názory. </a:t>
            </a:r>
            <a:endParaRPr lang="hu-HU" b="1" smtClean="0"/>
          </a:p>
          <a:p>
            <a:endParaRPr lang="hu-HU" b="1" smtClean="0"/>
          </a:p>
          <a:p>
            <a:r>
              <a:rPr lang="en-US" smtClean="0"/>
              <a:t>A pedagógusok mesterséges intelligenciával kapcsolatos érzéseit </a:t>
            </a:r>
            <a:r>
              <a:rPr lang="sk-SK" smtClean="0"/>
              <a:t>is </a:t>
            </a:r>
            <a:r>
              <a:rPr lang="en-US" smtClean="0"/>
              <a:t>vizsgál</a:t>
            </a:r>
            <a:r>
              <a:rPr lang="sk-SK" smtClean="0"/>
              <a:t>tuk. Minden tan</a:t>
            </a:r>
            <a:r>
              <a:rPr lang="hu-HU" smtClean="0"/>
              <a:t>ár 3 érzést jelölhetett be a kérdőívben felsoroltak közül. Általánosságban elmondható, hogy inkább a pozitív, a témára nyitottságot sugárzó érzések voltak többségben, mint ahogy ezt a buborékdiagramon is láthatják.</a:t>
            </a:r>
          </a:p>
          <a:p>
            <a:r>
              <a:rPr lang="hu-HU" smtClean="0"/>
              <a:t>Az érzések kapcsán megállapítható, hogy a komáromi és a csehszlovák pedagógusok is nagyon hasonlóan vélekednek. </a:t>
            </a:r>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Úvodná snímka">
    <p:spTree>
      <p:nvGrpSpPr>
        <p:cNvPr id="1" name=""/>
        <p:cNvGrpSpPr/>
        <p:nvPr/>
      </p:nvGrpSpPr>
      <p:grpSpPr>
        <a:xfrm>
          <a:off x="0" y="0"/>
          <a:ext cx="0" cy="0"/>
          <a:chOff x="0" y="0"/>
          <a:chExt cx="0" cy="0"/>
        </a:xfrm>
      </p:grpSpPr>
      <p:sp>
        <p:nvSpPr>
          <p:cNvPr id="4" name="Obdĺžnik 4"/>
          <p:cNvSpPr/>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useBgFill="1">
        <p:nvSpPr>
          <p:cNvPr id="5" name="Obdĺžnik 9"/>
          <p:cNvSpPr/>
          <p:nvPr/>
        </p:nvSpPr>
        <p:spPr>
          <a:xfrm>
            <a:off x="1307870" y="1267730"/>
            <a:ext cx="9576262" cy="4307950"/>
          </a:xfrm>
          <a:prstGeom prst="rect">
            <a:avLst/>
          </a:prstGeom>
          <a:ln w="6350" cap="flat" cmpd="sng" algn="ctr">
            <a:noFill/>
            <a:prstDash val="solid"/>
          </a:ln>
          <a:effectLst>
            <a:outerShdw blurRad="50800" algn="ctr" rotWithShape="0">
              <a:prstClr val="black">
                <a:alpha val="66000"/>
              </a:prstClr>
            </a:outerShdw>
            <a:softEdge rad="0"/>
          </a:effectLst>
        </p:spPr>
        <p:txBody>
          <a:bodyPr/>
          <a:lstStyle/>
          <a:p>
            <a:pPr fontAlgn="auto">
              <a:spcBef>
                <a:spcPts val="0"/>
              </a:spcBef>
              <a:spcAft>
                <a:spcPts val="0"/>
              </a:spcAft>
              <a:defRPr/>
            </a:pPr>
            <a:endParaRPr lang="sk-SK">
              <a:latin typeface="+mn-lt"/>
              <a:cs typeface="+mn-cs"/>
            </a:endParaRPr>
          </a:p>
        </p:txBody>
      </p:sp>
      <p:sp>
        <p:nvSpPr>
          <p:cNvPr id="6" name="Obdĺžnik 10"/>
          <p:cNvSpPr/>
          <p:nvPr/>
        </p:nvSpPr>
        <p:spPr>
          <a:xfrm>
            <a:off x="1447800" y="1411288"/>
            <a:ext cx="9296400" cy="4035425"/>
          </a:xfrm>
          <a:prstGeom prst="rect">
            <a:avLst/>
          </a:prstGeom>
          <a:noFill/>
          <a:ln w="6350" cap="sq" cmpd="sng" algn="ctr">
            <a:solidFill>
              <a:schemeClr val="tx1">
                <a:lumMod val="75000"/>
                <a:lumOff val="25000"/>
              </a:schemeClr>
            </a:solidFill>
            <a:prstDash val="solid"/>
            <a:miter lim="800000"/>
          </a:ln>
          <a:effectLst/>
        </p:spPr>
        <p:txBody>
          <a:bodyPr/>
          <a:lstStyle/>
          <a:p>
            <a:pPr fontAlgn="auto">
              <a:spcBef>
                <a:spcPts val="0"/>
              </a:spcBef>
              <a:spcAft>
                <a:spcPts val="0"/>
              </a:spcAft>
              <a:defRPr/>
            </a:pPr>
            <a:endParaRPr lang="sk-SK">
              <a:latin typeface="+mn-lt"/>
              <a:cs typeface="+mn-cs"/>
            </a:endParaRPr>
          </a:p>
        </p:txBody>
      </p:sp>
      <p:sp>
        <p:nvSpPr>
          <p:cNvPr id="7" name="Obdĺžnik 14"/>
          <p:cNvSpPr/>
          <p:nvPr/>
        </p:nvSpPr>
        <p:spPr>
          <a:xfrm>
            <a:off x="5135563" y="1268413"/>
            <a:ext cx="1920875" cy="73025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pPr fontAlgn="auto">
              <a:spcBef>
                <a:spcPts val="0"/>
              </a:spcBef>
              <a:spcAft>
                <a:spcPts val="0"/>
              </a:spcAft>
              <a:defRPr/>
            </a:pPr>
            <a:endParaRPr lang="sk-SK"/>
          </a:p>
        </p:txBody>
      </p:sp>
      <p:grpSp>
        <p:nvGrpSpPr>
          <p:cNvPr id="8" name="Skupina 6"/>
          <p:cNvGrpSpPr>
            <a:grpSpLocks/>
          </p:cNvGrpSpPr>
          <p:nvPr/>
        </p:nvGrpSpPr>
        <p:grpSpPr bwMode="auto">
          <a:xfrm>
            <a:off x="5249863" y="1268413"/>
            <a:ext cx="1692275" cy="615950"/>
            <a:chOff x="5250180" y="1267730"/>
            <a:chExt cx="1691640" cy="615934"/>
          </a:xfrm>
        </p:grpSpPr>
        <p:cxnSp>
          <p:nvCxnSpPr>
            <p:cNvPr id="9" name="Priama spojnica 16"/>
            <p:cNvCxnSpPr/>
            <p:nvPr/>
          </p:nvCxnSpPr>
          <p:spPr>
            <a:xfrm>
              <a:off x="5250180" y="1267730"/>
              <a:ext cx="0" cy="612759"/>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10" name="Priama spojnica 17"/>
            <p:cNvCxnSpPr/>
            <p:nvPr/>
          </p:nvCxnSpPr>
          <p:spPr>
            <a:xfrm>
              <a:off x="6941820" y="1267730"/>
              <a:ext cx="0" cy="612759"/>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11" name="Priama spojnica 18"/>
            <p:cNvCxnSpPr/>
            <p:nvPr/>
          </p:nvCxnSpPr>
          <p:spPr>
            <a:xfrm>
              <a:off x="5250180" y="1883664"/>
              <a:ext cx="1691640" cy="0"/>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grpSp>
      <p:sp>
        <p:nvSpPr>
          <p:cNvPr id="2" name="Nadpis 1"/>
          <p:cNvSpPr>
            <a:spLocks noGrp="1"/>
          </p:cNvSpPr>
          <p:nvPr>
            <p:ph type="ctrTitle"/>
          </p:nvPr>
        </p:nvSpPr>
        <p:spPr>
          <a:xfrm>
            <a:off x="1629103" y="2244830"/>
            <a:ext cx="8933796" cy="2437232"/>
          </a:xfrm>
        </p:spPr>
        <p:txBody>
          <a:bodyPr rtlCol="0">
            <a:normAutofit/>
          </a:bodyPr>
          <a:lstStyle>
            <a:lvl1pPr algn="ctr">
              <a:lnSpc>
                <a:spcPct val="83000"/>
              </a:lnSpc>
              <a:defRPr lang="en-US" sz="6000" b="0" kern="1200" cap="all" spc="-100" baseline="0" dirty="0">
                <a:solidFill>
                  <a:schemeClr val="tx1">
                    <a:lumMod val="85000"/>
                    <a:lumOff val="15000"/>
                  </a:schemeClr>
                </a:solidFill>
                <a:effectLst/>
                <a:latin typeface="+mj-lt"/>
                <a:ea typeface="+mn-ea"/>
                <a:cs typeface="+mn-cs"/>
              </a:defRPr>
            </a:lvl1pPr>
          </a:lstStyle>
          <a:p>
            <a:r>
              <a:rPr lang="sk-SK"/>
              <a:t>Kliknutím upravte štýl predlohy nadpisu</a:t>
            </a:r>
            <a:endParaRPr lang="en-US" dirty="0"/>
          </a:p>
        </p:txBody>
      </p:sp>
      <p:sp>
        <p:nvSpPr>
          <p:cNvPr id="3" name="Podnadpis 2"/>
          <p:cNvSpPr>
            <a:spLocks noGrp="1"/>
          </p:cNvSpPr>
          <p:nvPr>
            <p:ph type="subTitle" idx="1"/>
          </p:nvPr>
        </p:nvSpPr>
        <p:spPr>
          <a:xfrm>
            <a:off x="1629101" y="4682062"/>
            <a:ext cx="8936846" cy="457201"/>
          </a:xfrm>
        </p:spPr>
        <p:txBody>
          <a:bodyPr rtlCol="0">
            <a:normAutofit/>
          </a:bodyPr>
          <a:lstStyle>
            <a:lvl1pPr marL="0" indent="0" algn="ctr">
              <a:spcBef>
                <a:spcPts val="0"/>
              </a:spcBef>
              <a:buNone/>
              <a:defRPr sz="1800" spc="80" baseline="0">
                <a:solidFill>
                  <a:schemeClr val="tx1">
                    <a:lumMod val="95000"/>
                    <a:lumOff val="5000"/>
                  </a:schemeClr>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k-SK"/>
              <a:t>Kliknutím upravte štýl predlohy podnadpisu</a:t>
            </a:r>
            <a:endParaRPr lang="en-US" dirty="0"/>
          </a:p>
        </p:txBody>
      </p:sp>
      <p:sp>
        <p:nvSpPr>
          <p:cNvPr id="12" name="Zástupný symbol dátumu 19"/>
          <p:cNvSpPr>
            <a:spLocks noGrp="1"/>
          </p:cNvSpPr>
          <p:nvPr>
            <p:ph type="dt" sz="half" idx="10"/>
          </p:nvPr>
        </p:nvSpPr>
        <p:spPr>
          <a:xfrm>
            <a:off x="5318125" y="1341438"/>
            <a:ext cx="1555750" cy="485775"/>
          </a:xfrm>
        </p:spPr>
        <p:txBody>
          <a:bodyPr/>
          <a:lstStyle>
            <a:lvl1pPr algn="ctr">
              <a:defRPr sz="1300" spc="0" baseline="0">
                <a:solidFill>
                  <a:srgbClr val="FFFFFF"/>
                </a:solidFill>
                <a:latin typeface="+mn-lt"/>
              </a:defRPr>
            </a:lvl1pPr>
          </a:lstStyle>
          <a:p>
            <a:pPr>
              <a:defRPr/>
            </a:pPr>
            <a:fld id="{EEC4ED57-30B5-44AC-80F2-072D6A48D5ED}" type="datetime1">
              <a:rPr lang="sk-SK"/>
              <a:pPr>
                <a:defRPr/>
              </a:pPr>
              <a:t>28. 1. 2026</a:t>
            </a:fld>
            <a:endParaRPr lang="en-US" dirty="0"/>
          </a:p>
        </p:txBody>
      </p:sp>
      <p:sp>
        <p:nvSpPr>
          <p:cNvPr id="13" name="Zástupná päta 20"/>
          <p:cNvSpPr>
            <a:spLocks noGrp="1"/>
          </p:cNvSpPr>
          <p:nvPr>
            <p:ph type="ftr" sz="quarter" idx="11"/>
          </p:nvPr>
        </p:nvSpPr>
        <p:spPr>
          <a:xfrm>
            <a:off x="1628775" y="5176838"/>
            <a:ext cx="5730875" cy="228600"/>
          </a:xfrm>
        </p:spPr>
        <p:txBody>
          <a:bodyPr/>
          <a:lstStyle>
            <a:lvl1pPr algn="l">
              <a:defRPr>
                <a:solidFill>
                  <a:schemeClr val="tx1">
                    <a:lumMod val="85000"/>
                    <a:lumOff val="15000"/>
                  </a:schemeClr>
                </a:solidFill>
              </a:defRPr>
            </a:lvl1pPr>
          </a:lstStyle>
          <a:p>
            <a:pPr>
              <a:defRPr/>
            </a:pPr>
            <a:endParaRPr lang="en-US"/>
          </a:p>
        </p:txBody>
      </p:sp>
      <p:sp>
        <p:nvSpPr>
          <p:cNvPr id="14" name="Zástupné číslo snímky 21"/>
          <p:cNvSpPr>
            <a:spLocks noGrp="1"/>
          </p:cNvSpPr>
          <p:nvPr>
            <p:ph type="sldNum" sz="quarter" idx="12"/>
          </p:nvPr>
        </p:nvSpPr>
        <p:spPr>
          <a:xfrm>
            <a:off x="8607425" y="5176838"/>
            <a:ext cx="1955800" cy="228600"/>
          </a:xfrm>
        </p:spPr>
        <p:txBody>
          <a:bodyPr/>
          <a:lstStyle>
            <a:lvl1pPr>
              <a:defRPr>
                <a:solidFill>
                  <a:schemeClr val="tx1">
                    <a:lumMod val="85000"/>
                    <a:lumOff val="15000"/>
                  </a:schemeClr>
                </a:solidFill>
              </a:defRPr>
            </a:lvl1pPr>
          </a:lstStyle>
          <a:p>
            <a:pPr>
              <a:defRPr/>
            </a:pPr>
            <a:fld id="{F6199829-14F7-4BE1-A5B5-BA73E08C54F1}" type="slidenum">
              <a:rPr lang="en-US"/>
              <a:pPr>
                <a:defRPr/>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zvislý text">
    <p:spTree>
      <p:nvGrpSpPr>
        <p:cNvPr id="1" name=""/>
        <p:cNvGrpSpPr/>
        <p:nvPr/>
      </p:nvGrpSpPr>
      <p:grpSpPr>
        <a:xfrm>
          <a:off x="0" y="0"/>
          <a:ext cx="0" cy="0"/>
          <a:chOff x="0" y="0"/>
          <a:chExt cx="0" cy="0"/>
        </a:xfrm>
      </p:grpSpPr>
      <p:sp>
        <p:nvSpPr>
          <p:cNvPr id="2" name="Nadpis 1"/>
          <p:cNvSpPr>
            <a:spLocks noGrp="1"/>
          </p:cNvSpPr>
          <p:nvPr>
            <p:ph type="title"/>
          </p:nvPr>
        </p:nvSpPr>
        <p:spPr/>
        <p:txBody>
          <a:bodyPr rtlCol="0"/>
          <a:lstStyle/>
          <a:p>
            <a:r>
              <a:rPr lang="sk-SK"/>
              <a:t>Kliknutím upravte štýl predlohy nadpisu</a:t>
            </a:r>
            <a:endParaRPr lang="en-US" dirty="0"/>
          </a:p>
        </p:txBody>
      </p:sp>
      <p:sp>
        <p:nvSpPr>
          <p:cNvPr id="3" name="Zástupný zvislý text 2"/>
          <p:cNvSpPr>
            <a:spLocks noGrp="1"/>
          </p:cNvSpPr>
          <p:nvPr>
            <p:ph type="body" orient="vert" idx="1"/>
          </p:nvPr>
        </p:nvSpPr>
        <p:spPr/>
        <p:txBody>
          <a:bodyPr vert="eaVert" rtlCol="0"/>
          <a:lstStyle/>
          <a:p>
            <a:pPr lvl="0"/>
            <a:r>
              <a:rPr lang="sk-SK"/>
              <a:t>Kliknite sem a upravte štýly predlohy textu</a:t>
            </a:r>
          </a:p>
          <a:p>
            <a:pPr lvl="1"/>
            <a:r>
              <a:rPr lang="sk-SK"/>
              <a:t>Druhá úroveň</a:t>
            </a:r>
          </a:p>
          <a:p>
            <a:pPr lvl="2"/>
            <a:r>
              <a:rPr lang="sk-SK"/>
              <a:t>Tretia úroveň</a:t>
            </a:r>
          </a:p>
          <a:p>
            <a:pPr lvl="3"/>
            <a:r>
              <a:rPr lang="sk-SK"/>
              <a:t>Štvrtá úroveň</a:t>
            </a:r>
          </a:p>
          <a:p>
            <a:pPr lvl="4"/>
            <a:r>
              <a:rPr lang="sk-SK"/>
              <a:t>Piata úroveň</a:t>
            </a:r>
            <a:endParaRPr lang="en-US" dirty="0"/>
          </a:p>
        </p:txBody>
      </p:sp>
      <p:sp>
        <p:nvSpPr>
          <p:cNvPr id="4" name="Zástupný symbol dátumu 3"/>
          <p:cNvSpPr>
            <a:spLocks noGrp="1"/>
          </p:cNvSpPr>
          <p:nvPr>
            <p:ph type="dt" sz="half" idx="10"/>
          </p:nvPr>
        </p:nvSpPr>
        <p:spPr/>
        <p:txBody>
          <a:bodyPr/>
          <a:lstStyle>
            <a:lvl1pPr>
              <a:defRPr/>
            </a:lvl1pPr>
          </a:lstStyle>
          <a:p>
            <a:pPr>
              <a:defRPr/>
            </a:pPr>
            <a:fld id="{F5642665-B9B5-4277-BC1B-AB2A879F00B3}" type="datetime1">
              <a:rPr lang="sk-SK"/>
              <a:pPr>
                <a:defRPr/>
              </a:pPr>
              <a:t>28. 1. 2026</a:t>
            </a:fld>
            <a:endParaRPr lang="en-US" dirty="0"/>
          </a:p>
        </p:txBody>
      </p:sp>
      <p:sp>
        <p:nvSpPr>
          <p:cNvPr id="5" name="Zástupná päta 4"/>
          <p:cNvSpPr>
            <a:spLocks noGrp="1"/>
          </p:cNvSpPr>
          <p:nvPr>
            <p:ph type="ftr" sz="quarter" idx="11"/>
          </p:nvPr>
        </p:nvSpPr>
        <p:spPr/>
        <p:txBody>
          <a:bodyPr/>
          <a:lstStyle>
            <a:lvl1pPr>
              <a:defRPr/>
            </a:lvl1pPr>
          </a:lstStyle>
          <a:p>
            <a:pPr>
              <a:defRPr/>
            </a:pPr>
            <a:endParaRPr lang="en-US"/>
          </a:p>
        </p:txBody>
      </p:sp>
      <p:sp>
        <p:nvSpPr>
          <p:cNvPr id="6" name="Zástupný symbol čísla snímky 5"/>
          <p:cNvSpPr>
            <a:spLocks noGrp="1"/>
          </p:cNvSpPr>
          <p:nvPr>
            <p:ph type="sldNum" sz="quarter" idx="12"/>
          </p:nvPr>
        </p:nvSpPr>
        <p:spPr/>
        <p:txBody>
          <a:bodyPr/>
          <a:lstStyle>
            <a:lvl1pPr>
              <a:defRPr/>
            </a:lvl1pPr>
          </a:lstStyle>
          <a:p>
            <a:pPr>
              <a:defRPr/>
            </a:pPr>
            <a:fld id="{AFFB5E6E-C024-4201-B20F-EAEEA5663757}"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Zvislý nadpis a text">
    <p:spTree>
      <p:nvGrpSpPr>
        <p:cNvPr id="1" name=""/>
        <p:cNvGrpSpPr/>
        <p:nvPr/>
      </p:nvGrpSpPr>
      <p:grpSpPr>
        <a:xfrm>
          <a:off x="0" y="0"/>
          <a:ext cx="0" cy="0"/>
          <a:chOff x="0" y="0"/>
          <a:chExt cx="0" cy="0"/>
        </a:xfrm>
      </p:grpSpPr>
      <p:sp>
        <p:nvSpPr>
          <p:cNvPr id="2" name="Zvislý nadpis 1"/>
          <p:cNvSpPr>
            <a:spLocks noGrp="1"/>
          </p:cNvSpPr>
          <p:nvPr>
            <p:ph type="title" orient="vert"/>
          </p:nvPr>
        </p:nvSpPr>
        <p:spPr>
          <a:xfrm>
            <a:off x="8991600" y="762000"/>
            <a:ext cx="2362200" cy="5257800"/>
          </a:xfrm>
        </p:spPr>
        <p:txBody>
          <a:bodyPr vert="eaVert" rtlCol="0"/>
          <a:lstStyle/>
          <a:p>
            <a:r>
              <a:rPr lang="sk-SK"/>
              <a:t>Kliknutím upravte štýl predlohy nadpisu</a:t>
            </a:r>
            <a:endParaRPr lang="en-US" dirty="0"/>
          </a:p>
        </p:txBody>
      </p:sp>
      <p:sp>
        <p:nvSpPr>
          <p:cNvPr id="3" name="Zástupný objekt zvislého textu 2"/>
          <p:cNvSpPr>
            <a:spLocks noGrp="1"/>
          </p:cNvSpPr>
          <p:nvPr>
            <p:ph type="body" orient="vert" idx="1"/>
          </p:nvPr>
        </p:nvSpPr>
        <p:spPr>
          <a:xfrm>
            <a:off x="838200" y="762000"/>
            <a:ext cx="8077200" cy="5257800"/>
          </a:xfrm>
        </p:spPr>
        <p:txBody>
          <a:bodyPr vert="eaVert" rtlCol="0"/>
          <a:lstStyle/>
          <a:p>
            <a:pPr lvl="0"/>
            <a:r>
              <a:rPr lang="sk-SK"/>
              <a:t>Kliknite sem a upravte štýly predlohy textu</a:t>
            </a:r>
          </a:p>
          <a:p>
            <a:pPr lvl="1"/>
            <a:r>
              <a:rPr lang="sk-SK"/>
              <a:t>Druhá úroveň</a:t>
            </a:r>
          </a:p>
          <a:p>
            <a:pPr lvl="2"/>
            <a:r>
              <a:rPr lang="sk-SK"/>
              <a:t>Tretia úroveň</a:t>
            </a:r>
          </a:p>
          <a:p>
            <a:pPr lvl="3"/>
            <a:r>
              <a:rPr lang="sk-SK"/>
              <a:t>Štvrtá úroveň</a:t>
            </a:r>
          </a:p>
          <a:p>
            <a:pPr lvl="4"/>
            <a:r>
              <a:rPr lang="sk-SK"/>
              <a:t>Piata úroveň</a:t>
            </a:r>
            <a:endParaRPr lang="en-US" dirty="0"/>
          </a:p>
        </p:txBody>
      </p:sp>
      <p:sp>
        <p:nvSpPr>
          <p:cNvPr id="4" name="Zástupný symbol dátumu 3"/>
          <p:cNvSpPr>
            <a:spLocks noGrp="1"/>
          </p:cNvSpPr>
          <p:nvPr>
            <p:ph type="dt" sz="half" idx="10"/>
          </p:nvPr>
        </p:nvSpPr>
        <p:spPr/>
        <p:txBody>
          <a:bodyPr/>
          <a:lstStyle>
            <a:lvl1pPr>
              <a:defRPr/>
            </a:lvl1pPr>
          </a:lstStyle>
          <a:p>
            <a:pPr>
              <a:defRPr/>
            </a:pPr>
            <a:fld id="{626878BD-76E5-435E-85C3-4B9ECFF92E6C}" type="datetime1">
              <a:rPr lang="sk-SK"/>
              <a:pPr>
                <a:defRPr/>
              </a:pPr>
              <a:t>28. 1. 2026</a:t>
            </a:fld>
            <a:endParaRPr lang="en-US" dirty="0"/>
          </a:p>
        </p:txBody>
      </p:sp>
      <p:sp>
        <p:nvSpPr>
          <p:cNvPr id="5" name="Zástupná päta 4"/>
          <p:cNvSpPr>
            <a:spLocks noGrp="1"/>
          </p:cNvSpPr>
          <p:nvPr>
            <p:ph type="ftr" sz="quarter" idx="11"/>
          </p:nvPr>
        </p:nvSpPr>
        <p:spPr/>
        <p:txBody>
          <a:bodyPr/>
          <a:lstStyle>
            <a:lvl1pPr>
              <a:defRPr/>
            </a:lvl1pPr>
          </a:lstStyle>
          <a:p>
            <a:pPr>
              <a:defRPr/>
            </a:pPr>
            <a:endParaRPr lang="en-US"/>
          </a:p>
        </p:txBody>
      </p:sp>
      <p:sp>
        <p:nvSpPr>
          <p:cNvPr id="6" name="Zástupný symbol čísla snímky 5"/>
          <p:cNvSpPr>
            <a:spLocks noGrp="1"/>
          </p:cNvSpPr>
          <p:nvPr>
            <p:ph type="sldNum" sz="quarter" idx="12"/>
          </p:nvPr>
        </p:nvSpPr>
        <p:spPr/>
        <p:txBody>
          <a:bodyPr/>
          <a:lstStyle>
            <a:lvl1pPr>
              <a:defRPr/>
            </a:lvl1pPr>
          </a:lstStyle>
          <a:p>
            <a:pPr>
              <a:defRPr/>
            </a:pPr>
            <a:fld id="{C2AAECCD-7640-48DA-9E69-D81C441775D5}" type="slidenum">
              <a:rPr lang="en-US"/>
              <a:pPr>
                <a:defRPr/>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reserve="1">
  <p:cSld name="Nadpis a tabuľka">
    <p:spTree>
      <p:nvGrpSpPr>
        <p:cNvPr id="1" name=""/>
        <p:cNvGrpSpPr/>
        <p:nvPr/>
      </p:nvGrpSpPr>
      <p:grpSpPr>
        <a:xfrm>
          <a:off x="0" y="0"/>
          <a:ext cx="0" cy="0"/>
          <a:chOff x="0" y="0"/>
          <a:chExt cx="0" cy="0"/>
        </a:xfrm>
      </p:grpSpPr>
      <p:sp>
        <p:nvSpPr>
          <p:cNvPr id="2" name="Nadpis 1"/>
          <p:cNvSpPr>
            <a:spLocks noGrp="1"/>
          </p:cNvSpPr>
          <p:nvPr>
            <p:ph type="title"/>
          </p:nvPr>
        </p:nvSpPr>
        <p:spPr>
          <a:xfrm>
            <a:off x="1066800" y="642938"/>
            <a:ext cx="10058400" cy="1371600"/>
          </a:xfrm>
        </p:spPr>
        <p:txBody>
          <a:bodyPr/>
          <a:lstStyle/>
          <a:p>
            <a:r>
              <a:rPr lang="sk-SK"/>
              <a:t>Kliknite sem a upravte štýl predlohy nadpisov.</a:t>
            </a:r>
            <a:endParaRPr lang="en-US"/>
          </a:p>
        </p:txBody>
      </p:sp>
      <p:sp>
        <p:nvSpPr>
          <p:cNvPr id="3" name="Zástupný symbol tabuľky 2"/>
          <p:cNvSpPr>
            <a:spLocks noGrp="1"/>
          </p:cNvSpPr>
          <p:nvPr>
            <p:ph type="tbl" idx="1"/>
          </p:nvPr>
        </p:nvSpPr>
        <p:spPr>
          <a:xfrm>
            <a:off x="1066800" y="2103438"/>
            <a:ext cx="10058400" cy="3849687"/>
          </a:xfrm>
        </p:spPr>
        <p:txBody>
          <a:bodyPr/>
          <a:lstStyle/>
          <a:p>
            <a:pPr lvl="0"/>
            <a:endParaRPr lang="en-US" noProof="0"/>
          </a:p>
        </p:txBody>
      </p:sp>
      <p:sp>
        <p:nvSpPr>
          <p:cNvPr id="4" name="Zástupný symbol dátumu 3"/>
          <p:cNvSpPr>
            <a:spLocks noGrp="1"/>
          </p:cNvSpPr>
          <p:nvPr>
            <p:ph type="dt" sz="half" idx="10"/>
          </p:nvPr>
        </p:nvSpPr>
        <p:spPr/>
        <p:txBody>
          <a:bodyPr/>
          <a:lstStyle>
            <a:lvl1pPr>
              <a:defRPr/>
            </a:lvl1pPr>
          </a:lstStyle>
          <a:p>
            <a:pPr>
              <a:defRPr/>
            </a:pPr>
            <a:fld id="{B73A5DC4-0747-468F-B786-5BBB59FDDB0D}" type="datetime1">
              <a:rPr lang="sk-SK"/>
              <a:pPr>
                <a:defRPr/>
              </a:pPr>
              <a:t>28. 1. 2026</a:t>
            </a:fld>
            <a:endParaRPr lang="en-US" dirty="0"/>
          </a:p>
        </p:txBody>
      </p:sp>
      <p:sp>
        <p:nvSpPr>
          <p:cNvPr id="5" name="Zástupná päta 4"/>
          <p:cNvSpPr>
            <a:spLocks noGrp="1"/>
          </p:cNvSpPr>
          <p:nvPr>
            <p:ph type="ftr" sz="quarter" idx="11"/>
          </p:nvPr>
        </p:nvSpPr>
        <p:spPr/>
        <p:txBody>
          <a:bodyPr/>
          <a:lstStyle>
            <a:lvl1pPr>
              <a:defRPr/>
            </a:lvl1pPr>
          </a:lstStyle>
          <a:p>
            <a:pPr>
              <a:defRPr/>
            </a:pPr>
            <a:endParaRPr lang="en-US"/>
          </a:p>
        </p:txBody>
      </p:sp>
      <p:sp>
        <p:nvSpPr>
          <p:cNvPr id="6" name="Zástupný symbol čísla snímky 5"/>
          <p:cNvSpPr>
            <a:spLocks noGrp="1"/>
          </p:cNvSpPr>
          <p:nvPr>
            <p:ph type="sldNum" sz="quarter" idx="12"/>
          </p:nvPr>
        </p:nvSpPr>
        <p:spPr/>
        <p:txBody>
          <a:bodyPr/>
          <a:lstStyle>
            <a:lvl1pPr>
              <a:defRPr/>
            </a:lvl1pPr>
          </a:lstStyle>
          <a:p>
            <a:pPr>
              <a:defRPr/>
            </a:pPr>
            <a:fld id="{9B4C7AAE-FAAE-423C-AFC0-27CFCBF6EE27}" type="slidenum">
              <a:rPr lang="en-US"/>
              <a:pPr>
                <a:defRPr/>
              </a:pPr>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1_Úvodná snímka">
    <p:spTree>
      <p:nvGrpSpPr>
        <p:cNvPr id="1" name=""/>
        <p:cNvGrpSpPr/>
        <p:nvPr/>
      </p:nvGrpSpPr>
      <p:grpSpPr>
        <a:xfrm>
          <a:off x="0" y="0"/>
          <a:ext cx="0" cy="0"/>
          <a:chOff x="0" y="0"/>
          <a:chExt cx="0" cy="0"/>
        </a:xfrm>
      </p:grpSpPr>
      <p:sp>
        <p:nvSpPr>
          <p:cNvPr id="2" name="Nadpis 1"/>
          <p:cNvSpPr>
            <a:spLocks noGrp="1"/>
          </p:cNvSpPr>
          <p:nvPr>
            <p:ph type="ctrTitle"/>
          </p:nvPr>
        </p:nvSpPr>
        <p:spPr>
          <a:xfrm>
            <a:off x="914400" y="2130425"/>
            <a:ext cx="10363200" cy="1470025"/>
          </a:xfrm>
        </p:spPr>
        <p:txBody>
          <a:bodyPr/>
          <a:lstStyle/>
          <a:p>
            <a:r>
              <a:rPr lang="sk-SK"/>
              <a:t>Kliknite sem a upravte štýl predlohy nadpisov.</a:t>
            </a:r>
            <a:endParaRPr lang="en-US"/>
          </a:p>
        </p:txBody>
      </p:sp>
      <p:sp>
        <p:nvSpPr>
          <p:cNvPr id="3" name="Podnadpis 2"/>
          <p:cNvSpPr>
            <a:spLocks noGrp="1"/>
          </p:cNvSpPr>
          <p:nvPr>
            <p:ph type="subTitle" idx="1"/>
          </p:nvPr>
        </p:nvSpPr>
        <p:spPr>
          <a:xfrm>
            <a:off x="1828800" y="3886200"/>
            <a:ext cx="85344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sk-SK"/>
              <a:t>Kliknite sem a upravte štýl predlohy podnadpisov.</a:t>
            </a:r>
            <a:endParaRPr lang="en-US"/>
          </a:p>
        </p:txBody>
      </p:sp>
      <p:sp>
        <p:nvSpPr>
          <p:cNvPr id="4" name="Zástupný symbol dátumu 3"/>
          <p:cNvSpPr>
            <a:spLocks noGrp="1"/>
          </p:cNvSpPr>
          <p:nvPr>
            <p:ph type="dt" sz="half" idx="10"/>
          </p:nvPr>
        </p:nvSpPr>
        <p:spPr/>
        <p:txBody>
          <a:bodyPr/>
          <a:lstStyle>
            <a:lvl1pPr>
              <a:defRPr/>
            </a:lvl1pPr>
          </a:lstStyle>
          <a:p>
            <a:pPr>
              <a:defRPr/>
            </a:pPr>
            <a:fld id="{929114E1-7064-49A4-8CC6-A29C61AB1CB5}" type="datetime1">
              <a:rPr lang="sk-SK"/>
              <a:pPr>
                <a:defRPr/>
              </a:pPr>
              <a:t>28. 1. 2026</a:t>
            </a:fld>
            <a:endParaRPr lang="en-US" dirty="0"/>
          </a:p>
        </p:txBody>
      </p:sp>
      <p:sp>
        <p:nvSpPr>
          <p:cNvPr id="5" name="Zástupná päta 4"/>
          <p:cNvSpPr>
            <a:spLocks noGrp="1"/>
          </p:cNvSpPr>
          <p:nvPr>
            <p:ph type="ftr" sz="quarter" idx="11"/>
          </p:nvPr>
        </p:nvSpPr>
        <p:spPr/>
        <p:txBody>
          <a:bodyPr/>
          <a:lstStyle>
            <a:lvl1pPr>
              <a:defRPr/>
            </a:lvl1pPr>
          </a:lstStyle>
          <a:p>
            <a:pPr>
              <a:defRPr/>
            </a:pPr>
            <a:endParaRPr lang="en-US"/>
          </a:p>
        </p:txBody>
      </p:sp>
      <p:sp>
        <p:nvSpPr>
          <p:cNvPr id="6" name="Zástupný symbol čísla snímky 5"/>
          <p:cNvSpPr>
            <a:spLocks noGrp="1"/>
          </p:cNvSpPr>
          <p:nvPr>
            <p:ph type="sldNum" sz="quarter" idx="12"/>
          </p:nvPr>
        </p:nvSpPr>
        <p:spPr/>
        <p:txBody>
          <a:bodyPr/>
          <a:lstStyle>
            <a:lvl1pPr>
              <a:defRPr/>
            </a:lvl1pPr>
          </a:lstStyle>
          <a:p>
            <a:pPr>
              <a:defRPr/>
            </a:pPr>
            <a:fld id="{791DA41C-0AB3-476C-9FDA-EE8E85749F92}"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p:cNvSpPr>
            <a:spLocks noGrp="1"/>
          </p:cNvSpPr>
          <p:nvPr>
            <p:ph type="title"/>
          </p:nvPr>
        </p:nvSpPr>
        <p:spPr/>
        <p:txBody>
          <a:bodyPr rtlCol="0"/>
          <a:lstStyle/>
          <a:p>
            <a:r>
              <a:rPr lang="sk-SK"/>
              <a:t>Kliknutím upravte štýl predlohy nadpisu</a:t>
            </a:r>
            <a:endParaRPr lang="en-US" dirty="0"/>
          </a:p>
        </p:txBody>
      </p:sp>
      <p:sp>
        <p:nvSpPr>
          <p:cNvPr id="3" name="Zástupný obsah 2"/>
          <p:cNvSpPr>
            <a:spLocks noGrp="1"/>
          </p:cNvSpPr>
          <p:nvPr>
            <p:ph idx="1"/>
          </p:nvPr>
        </p:nvSpPr>
        <p:spPr/>
        <p:txBody>
          <a:bodyPr rtlCol="0"/>
          <a:lstStyle/>
          <a:p>
            <a:pPr lvl="0"/>
            <a:r>
              <a:rPr lang="sk-SK"/>
              <a:t>Kliknite sem a upravte štýly predlohy textu</a:t>
            </a:r>
          </a:p>
          <a:p>
            <a:pPr lvl="1"/>
            <a:r>
              <a:rPr lang="sk-SK"/>
              <a:t>Druhá úroveň</a:t>
            </a:r>
          </a:p>
          <a:p>
            <a:pPr lvl="2"/>
            <a:r>
              <a:rPr lang="sk-SK"/>
              <a:t>Tretia úroveň</a:t>
            </a:r>
          </a:p>
          <a:p>
            <a:pPr lvl="3"/>
            <a:r>
              <a:rPr lang="sk-SK"/>
              <a:t>Štvrtá úroveň</a:t>
            </a:r>
          </a:p>
          <a:p>
            <a:pPr lvl="4"/>
            <a:r>
              <a:rPr lang="sk-SK"/>
              <a:t>Piata úroveň</a:t>
            </a:r>
            <a:endParaRPr lang="en-US" dirty="0"/>
          </a:p>
        </p:txBody>
      </p:sp>
      <p:sp>
        <p:nvSpPr>
          <p:cNvPr id="4" name="Zástupný symbol dátumu 3"/>
          <p:cNvSpPr>
            <a:spLocks noGrp="1"/>
          </p:cNvSpPr>
          <p:nvPr>
            <p:ph type="dt" sz="half" idx="10"/>
          </p:nvPr>
        </p:nvSpPr>
        <p:spPr/>
        <p:txBody>
          <a:bodyPr/>
          <a:lstStyle>
            <a:lvl1pPr>
              <a:defRPr/>
            </a:lvl1pPr>
          </a:lstStyle>
          <a:p>
            <a:pPr>
              <a:defRPr/>
            </a:pPr>
            <a:fld id="{46A83EE7-04F8-4980-8612-AE6FF5DAB5F3}" type="datetime1">
              <a:rPr lang="sk-SK"/>
              <a:pPr>
                <a:defRPr/>
              </a:pPr>
              <a:t>28. 1. 2026</a:t>
            </a:fld>
            <a:endParaRPr lang="en-US" dirty="0"/>
          </a:p>
        </p:txBody>
      </p:sp>
      <p:sp>
        <p:nvSpPr>
          <p:cNvPr id="5" name="Zástupná päta 4"/>
          <p:cNvSpPr>
            <a:spLocks noGrp="1"/>
          </p:cNvSpPr>
          <p:nvPr>
            <p:ph type="ftr" sz="quarter" idx="11"/>
          </p:nvPr>
        </p:nvSpPr>
        <p:spPr/>
        <p:txBody>
          <a:bodyPr/>
          <a:lstStyle>
            <a:lvl1pPr>
              <a:defRPr/>
            </a:lvl1pPr>
          </a:lstStyle>
          <a:p>
            <a:pPr>
              <a:defRPr/>
            </a:pPr>
            <a:endParaRPr lang="en-US"/>
          </a:p>
        </p:txBody>
      </p:sp>
      <p:sp>
        <p:nvSpPr>
          <p:cNvPr id="6" name="Zástupný symbol čísla snímky 5"/>
          <p:cNvSpPr>
            <a:spLocks noGrp="1"/>
          </p:cNvSpPr>
          <p:nvPr>
            <p:ph type="sldNum" sz="quarter" idx="12"/>
          </p:nvPr>
        </p:nvSpPr>
        <p:spPr/>
        <p:txBody>
          <a:bodyPr/>
          <a:lstStyle>
            <a:lvl1pPr>
              <a:defRPr/>
            </a:lvl1pPr>
          </a:lstStyle>
          <a:p>
            <a:pPr>
              <a:defRPr/>
            </a:pPr>
            <a:fld id="{D0504C06-6C2F-48E8-9CE3-75CEAA6513BE}"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Hlavička sekcie">
    <p:spTree>
      <p:nvGrpSpPr>
        <p:cNvPr id="1" name=""/>
        <p:cNvGrpSpPr/>
        <p:nvPr/>
      </p:nvGrpSpPr>
      <p:grpSpPr>
        <a:xfrm>
          <a:off x="0" y="0"/>
          <a:ext cx="0" cy="0"/>
          <a:chOff x="0" y="0"/>
          <a:chExt cx="0" cy="0"/>
        </a:xfrm>
      </p:grpSpPr>
      <p:sp>
        <p:nvSpPr>
          <p:cNvPr id="4" name="Obdĺžnik 14"/>
          <p:cNvSpPr/>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useBgFill="1">
        <p:nvSpPr>
          <p:cNvPr id="5" name="Obdĺžnik 22"/>
          <p:cNvSpPr/>
          <p:nvPr/>
        </p:nvSpPr>
        <p:spPr>
          <a:xfrm>
            <a:off x="1307870" y="1267730"/>
            <a:ext cx="9576262" cy="4307950"/>
          </a:xfrm>
          <a:prstGeom prst="rect">
            <a:avLst/>
          </a:prstGeom>
          <a:ln w="6350" cap="flat" cmpd="sng" algn="ctr">
            <a:noFill/>
            <a:prstDash val="solid"/>
          </a:ln>
          <a:effectLst>
            <a:outerShdw blurRad="50800" algn="ctr" rotWithShape="0">
              <a:prstClr val="black">
                <a:alpha val="66000"/>
              </a:prstClr>
            </a:outerShdw>
            <a:softEdge rad="0"/>
          </a:effectLst>
        </p:spPr>
      </p:sp>
      <p:sp>
        <p:nvSpPr>
          <p:cNvPr id="6" name="Obdĺžnik 23"/>
          <p:cNvSpPr/>
          <p:nvPr/>
        </p:nvSpPr>
        <p:spPr>
          <a:xfrm>
            <a:off x="1447800" y="1411288"/>
            <a:ext cx="9296400" cy="4035425"/>
          </a:xfrm>
          <a:prstGeom prst="rect">
            <a:avLst/>
          </a:prstGeom>
          <a:noFill/>
          <a:ln w="6350" cap="sq" cmpd="sng" algn="ctr">
            <a:solidFill>
              <a:schemeClr val="tx1">
                <a:lumMod val="75000"/>
                <a:lumOff val="25000"/>
              </a:schemeClr>
            </a:solidFill>
            <a:prstDash val="solid"/>
            <a:miter lim="800000"/>
          </a:ln>
          <a:effectLst/>
        </p:spPr>
      </p:sp>
      <p:sp>
        <p:nvSpPr>
          <p:cNvPr id="7" name="Obdĺžnik 29"/>
          <p:cNvSpPr/>
          <p:nvPr/>
        </p:nvSpPr>
        <p:spPr>
          <a:xfrm>
            <a:off x="5135563" y="1268413"/>
            <a:ext cx="1920875" cy="73025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8" name="Skupina 15"/>
          <p:cNvGrpSpPr>
            <a:grpSpLocks/>
          </p:cNvGrpSpPr>
          <p:nvPr/>
        </p:nvGrpSpPr>
        <p:grpSpPr bwMode="auto">
          <a:xfrm>
            <a:off x="5249863" y="1268413"/>
            <a:ext cx="1692275" cy="615950"/>
            <a:chOff x="5250180" y="1267730"/>
            <a:chExt cx="1691640" cy="615934"/>
          </a:xfrm>
        </p:grpSpPr>
        <p:cxnSp>
          <p:nvCxnSpPr>
            <p:cNvPr id="9" name="Priama spojnica 16"/>
            <p:cNvCxnSpPr/>
            <p:nvPr/>
          </p:nvCxnSpPr>
          <p:spPr>
            <a:xfrm>
              <a:off x="5250180" y="1267730"/>
              <a:ext cx="0" cy="612759"/>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10" name="Priama spojnica 17"/>
            <p:cNvCxnSpPr/>
            <p:nvPr/>
          </p:nvCxnSpPr>
          <p:spPr>
            <a:xfrm>
              <a:off x="6941820" y="1267730"/>
              <a:ext cx="0" cy="612759"/>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11" name="Priama spojnica 18"/>
            <p:cNvCxnSpPr/>
            <p:nvPr/>
          </p:nvCxnSpPr>
          <p:spPr>
            <a:xfrm>
              <a:off x="5250180" y="1883664"/>
              <a:ext cx="1691640" cy="0"/>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grpSp>
      <p:sp>
        <p:nvSpPr>
          <p:cNvPr id="2" name="Nadpis 1"/>
          <p:cNvSpPr>
            <a:spLocks noGrp="1"/>
          </p:cNvSpPr>
          <p:nvPr>
            <p:ph type="title"/>
          </p:nvPr>
        </p:nvSpPr>
        <p:spPr>
          <a:xfrm>
            <a:off x="1629156" y="2275165"/>
            <a:ext cx="8933688" cy="2406895"/>
          </a:xfrm>
        </p:spPr>
        <p:txBody>
          <a:bodyPr rtlCol="0">
            <a:normAutofit/>
          </a:bodyPr>
          <a:lstStyle>
            <a:lvl1pPr algn="ctr">
              <a:lnSpc>
                <a:spcPct val="83000"/>
              </a:lnSpc>
              <a:defRPr lang="en-US" sz="6000" kern="1200" cap="all" spc="-100" baseline="0" dirty="0">
                <a:solidFill>
                  <a:schemeClr val="tx1">
                    <a:lumMod val="85000"/>
                    <a:lumOff val="15000"/>
                  </a:schemeClr>
                </a:solidFill>
                <a:effectLst/>
                <a:latin typeface="+mj-lt"/>
                <a:ea typeface="+mn-ea"/>
                <a:cs typeface="+mn-cs"/>
              </a:defRPr>
            </a:lvl1pPr>
          </a:lstStyle>
          <a:p>
            <a:r>
              <a:rPr lang="sk-SK"/>
              <a:t>Kliknutím upravte štýl predlohy nadpisu</a:t>
            </a:r>
            <a:endParaRPr lang="en-US" dirty="0"/>
          </a:p>
        </p:txBody>
      </p:sp>
      <p:sp>
        <p:nvSpPr>
          <p:cNvPr id="3" name="Zástupný text 2"/>
          <p:cNvSpPr>
            <a:spLocks noGrp="1"/>
          </p:cNvSpPr>
          <p:nvPr>
            <p:ph type="body" idx="1"/>
          </p:nvPr>
        </p:nvSpPr>
        <p:spPr>
          <a:xfrm>
            <a:off x="1629156" y="4682062"/>
            <a:ext cx="8939784" cy="457200"/>
          </a:xfrm>
        </p:spPr>
        <p:txBody>
          <a:bodyPr rtlCol="0">
            <a:normAutofit/>
          </a:bodyPr>
          <a:lstStyle>
            <a:lvl1pPr marL="0" indent="0" algn="ctr">
              <a:buNone/>
              <a:tabLst>
                <a:tab pos="2633663" algn="l"/>
              </a:tabLst>
              <a:defRPr sz="1800">
                <a:solidFill>
                  <a:schemeClr val="tx1">
                    <a:lumMod val="95000"/>
                    <a:lumOff val="5000"/>
                  </a:schemeClr>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sk-SK"/>
              <a:t>Kliknite sem a upravte štýly predlohy textu</a:t>
            </a:r>
          </a:p>
        </p:txBody>
      </p:sp>
      <p:sp>
        <p:nvSpPr>
          <p:cNvPr id="12" name="Zástupný symbol dátumu 3"/>
          <p:cNvSpPr>
            <a:spLocks noGrp="1"/>
          </p:cNvSpPr>
          <p:nvPr>
            <p:ph type="dt" sz="half" idx="10"/>
          </p:nvPr>
        </p:nvSpPr>
        <p:spPr>
          <a:xfrm>
            <a:off x="5318125" y="1344613"/>
            <a:ext cx="1555750" cy="498475"/>
          </a:xfrm>
        </p:spPr>
        <p:txBody>
          <a:bodyPr/>
          <a:lstStyle>
            <a:lvl1pPr algn="ctr">
              <a:defRPr lang="en-US" sz="1300" kern="1200" spc="0" baseline="0">
                <a:solidFill>
                  <a:srgbClr val="FFFFFF"/>
                </a:solidFill>
                <a:latin typeface="+mn-lt"/>
                <a:ea typeface="+mn-ea"/>
                <a:cs typeface="+mn-cs"/>
              </a:defRPr>
            </a:lvl1pPr>
          </a:lstStyle>
          <a:p>
            <a:pPr>
              <a:defRPr/>
            </a:pPr>
            <a:fld id="{E38DFF72-B2F8-4995-9797-90190F2EB042}" type="datetime1">
              <a:rPr lang="sk-SK"/>
              <a:pPr>
                <a:defRPr/>
              </a:pPr>
              <a:t>28. 1. 2026</a:t>
            </a:fld>
            <a:endParaRPr dirty="0"/>
          </a:p>
        </p:txBody>
      </p:sp>
      <p:sp>
        <p:nvSpPr>
          <p:cNvPr id="13" name="Zástupný symbol päty 4"/>
          <p:cNvSpPr>
            <a:spLocks noGrp="1"/>
          </p:cNvSpPr>
          <p:nvPr>
            <p:ph type="ftr" sz="quarter" idx="11"/>
          </p:nvPr>
        </p:nvSpPr>
        <p:spPr>
          <a:xfrm>
            <a:off x="1628775" y="5176838"/>
            <a:ext cx="5661025" cy="228600"/>
          </a:xfrm>
        </p:spPr>
        <p:txBody>
          <a:bodyPr/>
          <a:lstStyle>
            <a:lvl1pPr algn="l">
              <a:defRPr>
                <a:solidFill>
                  <a:schemeClr val="tx1">
                    <a:lumMod val="85000"/>
                    <a:lumOff val="15000"/>
                  </a:schemeClr>
                </a:solidFill>
              </a:defRPr>
            </a:lvl1pPr>
          </a:lstStyle>
          <a:p>
            <a:pPr>
              <a:defRPr/>
            </a:pPr>
            <a:endParaRPr lang="en-US"/>
          </a:p>
        </p:txBody>
      </p:sp>
      <p:sp>
        <p:nvSpPr>
          <p:cNvPr id="14" name="Zástupné číslo snímky 5"/>
          <p:cNvSpPr>
            <a:spLocks noGrp="1"/>
          </p:cNvSpPr>
          <p:nvPr>
            <p:ph type="sldNum" sz="quarter" idx="12"/>
          </p:nvPr>
        </p:nvSpPr>
        <p:spPr>
          <a:xfrm>
            <a:off x="8604250" y="5176838"/>
            <a:ext cx="1958975" cy="228600"/>
          </a:xfrm>
        </p:spPr>
        <p:txBody>
          <a:bodyPr/>
          <a:lstStyle>
            <a:lvl1pPr>
              <a:defRPr>
                <a:solidFill>
                  <a:schemeClr val="tx1">
                    <a:lumMod val="85000"/>
                    <a:lumOff val="15000"/>
                  </a:schemeClr>
                </a:solidFill>
              </a:defRPr>
            </a:lvl1pPr>
          </a:lstStyle>
          <a:p>
            <a:pPr>
              <a:defRPr/>
            </a:pPr>
            <a:fld id="{F966BE6E-F128-4575-BB75-C0B4333B1A26}" type="slidenum">
              <a:rPr lang="en-US"/>
              <a:pPr>
                <a:defRPr/>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typy obsahu">
    <p:spTree>
      <p:nvGrpSpPr>
        <p:cNvPr id="1" name=""/>
        <p:cNvGrpSpPr/>
        <p:nvPr/>
      </p:nvGrpSpPr>
      <p:grpSpPr>
        <a:xfrm>
          <a:off x="0" y="0"/>
          <a:ext cx="0" cy="0"/>
          <a:chOff x="0" y="0"/>
          <a:chExt cx="0" cy="0"/>
        </a:xfrm>
      </p:grpSpPr>
      <p:sp>
        <p:nvSpPr>
          <p:cNvPr id="8" name="Nadpis 7"/>
          <p:cNvSpPr>
            <a:spLocks noGrp="1"/>
          </p:cNvSpPr>
          <p:nvPr>
            <p:ph type="title"/>
          </p:nvPr>
        </p:nvSpPr>
        <p:spPr/>
        <p:txBody>
          <a:bodyPr rtlCol="0"/>
          <a:lstStyle/>
          <a:p>
            <a:r>
              <a:rPr lang="sk-SK"/>
              <a:t>Kliknutím upravte štýl predlohy nadpisu</a:t>
            </a:r>
            <a:endParaRPr lang="en-US" dirty="0"/>
          </a:p>
        </p:txBody>
      </p:sp>
      <p:sp>
        <p:nvSpPr>
          <p:cNvPr id="3" name="Zástupný obsah 2"/>
          <p:cNvSpPr>
            <a:spLocks noGrp="1"/>
          </p:cNvSpPr>
          <p:nvPr>
            <p:ph sz="half" idx="1"/>
          </p:nvPr>
        </p:nvSpPr>
        <p:spPr>
          <a:xfrm>
            <a:off x="1066800" y="2103120"/>
            <a:ext cx="4663440" cy="3749040"/>
          </a:xfrm>
        </p:spPr>
        <p:txBody>
          <a:bodyPr rtlCol="0"/>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sk-SK"/>
              <a:t>Kliknite sem a upravte štýly predlohy textu</a:t>
            </a:r>
          </a:p>
          <a:p>
            <a:pPr lvl="1"/>
            <a:r>
              <a:rPr lang="sk-SK"/>
              <a:t>Druhá úroveň</a:t>
            </a:r>
          </a:p>
          <a:p>
            <a:pPr lvl="2"/>
            <a:r>
              <a:rPr lang="sk-SK"/>
              <a:t>Tretia úroveň</a:t>
            </a:r>
          </a:p>
          <a:p>
            <a:pPr lvl="3"/>
            <a:r>
              <a:rPr lang="sk-SK"/>
              <a:t>Štvrtá úroveň</a:t>
            </a:r>
          </a:p>
          <a:p>
            <a:pPr lvl="4"/>
            <a:r>
              <a:rPr lang="sk-SK"/>
              <a:t>Piata úroveň</a:t>
            </a:r>
            <a:endParaRPr lang="en-US" dirty="0"/>
          </a:p>
        </p:txBody>
      </p:sp>
      <p:sp>
        <p:nvSpPr>
          <p:cNvPr id="4" name="Zástupný obsah 3"/>
          <p:cNvSpPr>
            <a:spLocks noGrp="1"/>
          </p:cNvSpPr>
          <p:nvPr>
            <p:ph sz="half" idx="2"/>
          </p:nvPr>
        </p:nvSpPr>
        <p:spPr>
          <a:xfrm>
            <a:off x="6461760" y="2103120"/>
            <a:ext cx="4663440" cy="3749040"/>
          </a:xfrm>
        </p:spPr>
        <p:txBody>
          <a:bodyPr rtlCol="0"/>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sk-SK"/>
              <a:t>Kliknite sem a upravte štýly predlohy textu</a:t>
            </a:r>
          </a:p>
          <a:p>
            <a:pPr lvl="1"/>
            <a:r>
              <a:rPr lang="sk-SK"/>
              <a:t>Druhá úroveň</a:t>
            </a:r>
          </a:p>
          <a:p>
            <a:pPr lvl="2"/>
            <a:r>
              <a:rPr lang="sk-SK"/>
              <a:t>Tretia úroveň</a:t>
            </a:r>
          </a:p>
          <a:p>
            <a:pPr lvl="3"/>
            <a:r>
              <a:rPr lang="sk-SK"/>
              <a:t>Štvrtá úroveň</a:t>
            </a:r>
          </a:p>
          <a:p>
            <a:pPr lvl="4"/>
            <a:r>
              <a:rPr lang="sk-SK"/>
              <a:t>Piata úroveň</a:t>
            </a:r>
            <a:endParaRPr lang="en-US" dirty="0"/>
          </a:p>
        </p:txBody>
      </p:sp>
      <p:sp>
        <p:nvSpPr>
          <p:cNvPr id="5" name="Zástupný symbol dátumu 3"/>
          <p:cNvSpPr>
            <a:spLocks noGrp="1"/>
          </p:cNvSpPr>
          <p:nvPr>
            <p:ph type="dt" sz="half" idx="10"/>
          </p:nvPr>
        </p:nvSpPr>
        <p:spPr/>
        <p:txBody>
          <a:bodyPr/>
          <a:lstStyle>
            <a:lvl1pPr>
              <a:defRPr/>
            </a:lvl1pPr>
          </a:lstStyle>
          <a:p>
            <a:pPr>
              <a:defRPr/>
            </a:pPr>
            <a:fld id="{5A6E065C-47F8-4507-8B29-F8E68F32FD6E}" type="datetime1">
              <a:rPr lang="sk-SK"/>
              <a:pPr>
                <a:defRPr/>
              </a:pPr>
              <a:t>28. 1. 2026</a:t>
            </a:fld>
            <a:endParaRPr lang="en-US" dirty="0"/>
          </a:p>
        </p:txBody>
      </p:sp>
      <p:sp>
        <p:nvSpPr>
          <p:cNvPr id="6" name="Zástupná päta 4"/>
          <p:cNvSpPr>
            <a:spLocks noGrp="1"/>
          </p:cNvSpPr>
          <p:nvPr>
            <p:ph type="ftr" sz="quarter" idx="11"/>
          </p:nvPr>
        </p:nvSpPr>
        <p:spPr/>
        <p:txBody>
          <a:bodyPr/>
          <a:lstStyle>
            <a:lvl1pPr>
              <a:defRPr/>
            </a:lvl1pPr>
          </a:lstStyle>
          <a:p>
            <a:pPr>
              <a:defRPr/>
            </a:pPr>
            <a:endParaRPr lang="en-US"/>
          </a:p>
        </p:txBody>
      </p:sp>
      <p:sp>
        <p:nvSpPr>
          <p:cNvPr id="7" name="Zástupný symbol čísla snímky 5"/>
          <p:cNvSpPr>
            <a:spLocks noGrp="1"/>
          </p:cNvSpPr>
          <p:nvPr>
            <p:ph type="sldNum" sz="quarter" idx="12"/>
          </p:nvPr>
        </p:nvSpPr>
        <p:spPr/>
        <p:txBody>
          <a:bodyPr/>
          <a:lstStyle>
            <a:lvl1pPr>
              <a:defRPr/>
            </a:lvl1pPr>
          </a:lstStyle>
          <a:p>
            <a:pPr>
              <a:defRPr/>
            </a:pPr>
            <a:fld id="{12B8A2B4-6DBA-497B-AF6C-08F799E28D5D}"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anie">
    <p:spTree>
      <p:nvGrpSpPr>
        <p:cNvPr id="1" name=""/>
        <p:cNvGrpSpPr/>
        <p:nvPr/>
      </p:nvGrpSpPr>
      <p:grpSpPr>
        <a:xfrm>
          <a:off x="0" y="0"/>
          <a:ext cx="0" cy="0"/>
          <a:chOff x="0" y="0"/>
          <a:chExt cx="0" cy="0"/>
        </a:xfrm>
      </p:grpSpPr>
      <p:sp>
        <p:nvSpPr>
          <p:cNvPr id="2" name="Nadpis 1"/>
          <p:cNvSpPr>
            <a:spLocks noGrp="1"/>
          </p:cNvSpPr>
          <p:nvPr>
            <p:ph type="title"/>
          </p:nvPr>
        </p:nvSpPr>
        <p:spPr/>
        <p:txBody>
          <a:bodyPr rtlCol="0"/>
          <a:lstStyle/>
          <a:p>
            <a:r>
              <a:rPr lang="sk-SK"/>
              <a:t>Kliknutím upravte štýl predlohy nadpisu</a:t>
            </a:r>
            <a:endParaRPr lang="en-US" dirty="0"/>
          </a:p>
        </p:txBody>
      </p:sp>
      <p:sp>
        <p:nvSpPr>
          <p:cNvPr id="3" name="Zástupný objekt textu 2"/>
          <p:cNvSpPr>
            <a:spLocks noGrp="1"/>
          </p:cNvSpPr>
          <p:nvPr>
            <p:ph type="body" idx="1"/>
          </p:nvPr>
        </p:nvSpPr>
        <p:spPr>
          <a:xfrm>
            <a:off x="1069848" y="2074334"/>
            <a:ext cx="4663440" cy="640080"/>
          </a:xfrm>
        </p:spPr>
        <p:txBody>
          <a:bodyPr rtlCol="0" anchor="ctr">
            <a:normAutofit/>
          </a:bodyPr>
          <a:lstStyle>
            <a:lvl1pPr marL="0" indent="0" algn="l">
              <a:spcBef>
                <a:spcPts val="0"/>
              </a:spcBef>
              <a:buNone/>
              <a:defRPr sz="1900" b="1" i="0">
                <a:solidFill>
                  <a:schemeClr val="tx1"/>
                </a:solidFill>
                <a:latin typeface="+mn-lt"/>
              </a:defRPr>
            </a:lvl1pPr>
            <a:lvl2pPr marL="457200" indent="0">
              <a:buNone/>
              <a:defRPr sz="18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k-SK"/>
              <a:t>Kliknite sem a upravte štýly predlohy textu</a:t>
            </a:r>
          </a:p>
        </p:txBody>
      </p:sp>
      <p:sp>
        <p:nvSpPr>
          <p:cNvPr id="4" name="Zástupný obsah 3"/>
          <p:cNvSpPr>
            <a:spLocks noGrp="1"/>
          </p:cNvSpPr>
          <p:nvPr>
            <p:ph sz="half" idx="2"/>
          </p:nvPr>
        </p:nvSpPr>
        <p:spPr>
          <a:xfrm>
            <a:off x="1069848" y="2792472"/>
            <a:ext cx="4663440" cy="3163825"/>
          </a:xfrm>
        </p:spPr>
        <p:txBody>
          <a:bodyPr rtlCol="0"/>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sk-SK"/>
              <a:t>Kliknite sem a upravte štýly predlohy textu</a:t>
            </a:r>
          </a:p>
          <a:p>
            <a:pPr lvl="1"/>
            <a:r>
              <a:rPr lang="sk-SK"/>
              <a:t>Druhá úroveň</a:t>
            </a:r>
          </a:p>
          <a:p>
            <a:pPr lvl="2"/>
            <a:r>
              <a:rPr lang="sk-SK"/>
              <a:t>Tretia úroveň</a:t>
            </a:r>
          </a:p>
          <a:p>
            <a:pPr lvl="3"/>
            <a:r>
              <a:rPr lang="sk-SK"/>
              <a:t>Štvrtá úroveň</a:t>
            </a:r>
          </a:p>
          <a:p>
            <a:pPr lvl="4"/>
            <a:r>
              <a:rPr lang="sk-SK"/>
              <a:t>Piata úroveň</a:t>
            </a:r>
            <a:endParaRPr lang="sk"/>
          </a:p>
        </p:txBody>
      </p:sp>
      <p:sp>
        <p:nvSpPr>
          <p:cNvPr id="5" name="Zástupný text 4"/>
          <p:cNvSpPr>
            <a:spLocks noGrp="1"/>
          </p:cNvSpPr>
          <p:nvPr>
            <p:ph type="body" sz="quarter" idx="3"/>
          </p:nvPr>
        </p:nvSpPr>
        <p:spPr>
          <a:xfrm>
            <a:off x="6458712" y="2074334"/>
            <a:ext cx="4663440" cy="640080"/>
          </a:xfrm>
        </p:spPr>
        <p:txBody>
          <a:bodyPr rtlCol="0" anchor="ctr">
            <a:normAutofit/>
          </a:bodyPr>
          <a:lstStyle>
            <a:lvl1pPr marL="0" indent="0" algn="l">
              <a:spcBef>
                <a:spcPts val="0"/>
              </a:spcBef>
              <a:buNone/>
              <a:defRPr sz="1900" b="1">
                <a:solidFill>
                  <a:schemeClr val="tx1"/>
                </a:solidFill>
              </a:defRPr>
            </a:lvl1pPr>
            <a:lvl2pPr marL="457200" indent="0">
              <a:buNone/>
              <a:defRPr sz="18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k-SK"/>
              <a:t>Kliknite sem a upravte štýly predlohy textu</a:t>
            </a:r>
          </a:p>
        </p:txBody>
      </p:sp>
      <p:sp>
        <p:nvSpPr>
          <p:cNvPr id="6" name="Zástupný objekt obsahu 5"/>
          <p:cNvSpPr>
            <a:spLocks noGrp="1"/>
          </p:cNvSpPr>
          <p:nvPr>
            <p:ph sz="quarter" idx="4"/>
          </p:nvPr>
        </p:nvSpPr>
        <p:spPr>
          <a:xfrm>
            <a:off x="6458712" y="2792471"/>
            <a:ext cx="4663440" cy="3164509"/>
          </a:xfrm>
        </p:spPr>
        <p:txBody>
          <a:bodyPr rtlCol="0"/>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sk-SK"/>
              <a:t>Kliknite sem a upravte štýly predlohy textu</a:t>
            </a:r>
          </a:p>
          <a:p>
            <a:pPr lvl="1"/>
            <a:r>
              <a:rPr lang="sk-SK"/>
              <a:t>Druhá úroveň</a:t>
            </a:r>
          </a:p>
          <a:p>
            <a:pPr lvl="2"/>
            <a:r>
              <a:rPr lang="sk-SK"/>
              <a:t>Tretia úroveň</a:t>
            </a:r>
          </a:p>
          <a:p>
            <a:pPr lvl="3"/>
            <a:r>
              <a:rPr lang="sk-SK"/>
              <a:t>Štvrtá úroveň</a:t>
            </a:r>
          </a:p>
          <a:p>
            <a:pPr lvl="4"/>
            <a:r>
              <a:rPr lang="sk-SK"/>
              <a:t>Piata úroveň</a:t>
            </a:r>
            <a:endParaRPr lang="sk"/>
          </a:p>
        </p:txBody>
      </p:sp>
      <p:sp>
        <p:nvSpPr>
          <p:cNvPr id="7" name="Zástupný symbol dátumu 3"/>
          <p:cNvSpPr>
            <a:spLocks noGrp="1"/>
          </p:cNvSpPr>
          <p:nvPr>
            <p:ph type="dt" sz="half" idx="10"/>
          </p:nvPr>
        </p:nvSpPr>
        <p:spPr/>
        <p:txBody>
          <a:bodyPr/>
          <a:lstStyle>
            <a:lvl1pPr>
              <a:defRPr/>
            </a:lvl1pPr>
          </a:lstStyle>
          <a:p>
            <a:pPr>
              <a:defRPr/>
            </a:pPr>
            <a:fld id="{E2D7F565-73F7-488B-BE76-3B983B4E3367}" type="datetime1">
              <a:rPr lang="sk-SK"/>
              <a:pPr>
                <a:defRPr/>
              </a:pPr>
              <a:t>28. 1. 2026</a:t>
            </a:fld>
            <a:endParaRPr lang="en-US" dirty="0"/>
          </a:p>
        </p:txBody>
      </p:sp>
      <p:sp>
        <p:nvSpPr>
          <p:cNvPr id="8" name="Zástupná päta 4"/>
          <p:cNvSpPr>
            <a:spLocks noGrp="1"/>
          </p:cNvSpPr>
          <p:nvPr>
            <p:ph type="ftr" sz="quarter" idx="11"/>
          </p:nvPr>
        </p:nvSpPr>
        <p:spPr/>
        <p:txBody>
          <a:bodyPr/>
          <a:lstStyle>
            <a:lvl1pPr>
              <a:defRPr/>
            </a:lvl1pPr>
          </a:lstStyle>
          <a:p>
            <a:pPr>
              <a:defRPr/>
            </a:pPr>
            <a:endParaRPr lang="en-US"/>
          </a:p>
        </p:txBody>
      </p:sp>
      <p:sp>
        <p:nvSpPr>
          <p:cNvPr id="9" name="Zástupný symbol čísla snímky 5"/>
          <p:cNvSpPr>
            <a:spLocks noGrp="1"/>
          </p:cNvSpPr>
          <p:nvPr>
            <p:ph type="sldNum" sz="quarter" idx="12"/>
          </p:nvPr>
        </p:nvSpPr>
        <p:spPr/>
        <p:txBody>
          <a:bodyPr/>
          <a:lstStyle>
            <a:lvl1pPr>
              <a:defRPr/>
            </a:lvl1pPr>
          </a:lstStyle>
          <a:p>
            <a:pPr>
              <a:defRPr/>
            </a:pPr>
            <a:fld id="{7781434B-C9CF-48E1-8E56-D8C6DD379334}"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Iba nadpis">
    <p:spTree>
      <p:nvGrpSpPr>
        <p:cNvPr id="1" name=""/>
        <p:cNvGrpSpPr/>
        <p:nvPr/>
      </p:nvGrpSpPr>
      <p:grpSpPr>
        <a:xfrm>
          <a:off x="0" y="0"/>
          <a:ext cx="0" cy="0"/>
          <a:chOff x="0" y="0"/>
          <a:chExt cx="0" cy="0"/>
        </a:xfrm>
      </p:grpSpPr>
      <p:sp>
        <p:nvSpPr>
          <p:cNvPr id="2" name="Nadpis 1"/>
          <p:cNvSpPr>
            <a:spLocks noGrp="1"/>
          </p:cNvSpPr>
          <p:nvPr>
            <p:ph type="title"/>
          </p:nvPr>
        </p:nvSpPr>
        <p:spPr/>
        <p:txBody>
          <a:bodyPr rtlCol="0"/>
          <a:lstStyle/>
          <a:p>
            <a:r>
              <a:rPr lang="sk-SK"/>
              <a:t>Kliknutím upravte štýl predlohy nadpisu</a:t>
            </a:r>
            <a:endParaRPr lang="en-US" dirty="0"/>
          </a:p>
        </p:txBody>
      </p:sp>
      <p:sp>
        <p:nvSpPr>
          <p:cNvPr id="3" name="Zástupný symbol dátumu 3"/>
          <p:cNvSpPr>
            <a:spLocks noGrp="1"/>
          </p:cNvSpPr>
          <p:nvPr>
            <p:ph type="dt" sz="half" idx="10"/>
          </p:nvPr>
        </p:nvSpPr>
        <p:spPr/>
        <p:txBody>
          <a:bodyPr/>
          <a:lstStyle>
            <a:lvl1pPr>
              <a:defRPr/>
            </a:lvl1pPr>
          </a:lstStyle>
          <a:p>
            <a:pPr>
              <a:defRPr/>
            </a:pPr>
            <a:fld id="{A3FE171C-B62B-410A-AEFE-0C3E12664754}" type="datetime1">
              <a:rPr lang="sk-SK"/>
              <a:pPr>
                <a:defRPr/>
              </a:pPr>
              <a:t>28. 1. 2026</a:t>
            </a:fld>
            <a:endParaRPr lang="en-US" dirty="0"/>
          </a:p>
        </p:txBody>
      </p:sp>
      <p:sp>
        <p:nvSpPr>
          <p:cNvPr id="4" name="Zástupná päta 4"/>
          <p:cNvSpPr>
            <a:spLocks noGrp="1"/>
          </p:cNvSpPr>
          <p:nvPr>
            <p:ph type="ftr" sz="quarter" idx="11"/>
          </p:nvPr>
        </p:nvSpPr>
        <p:spPr/>
        <p:txBody>
          <a:bodyPr/>
          <a:lstStyle>
            <a:lvl1pPr>
              <a:defRPr/>
            </a:lvl1pPr>
          </a:lstStyle>
          <a:p>
            <a:pPr>
              <a:defRPr/>
            </a:pPr>
            <a:endParaRPr lang="en-US"/>
          </a:p>
        </p:txBody>
      </p:sp>
      <p:sp>
        <p:nvSpPr>
          <p:cNvPr id="5" name="Zástupný symbol čísla snímky 5"/>
          <p:cNvSpPr>
            <a:spLocks noGrp="1"/>
          </p:cNvSpPr>
          <p:nvPr>
            <p:ph type="sldNum" sz="quarter" idx="12"/>
          </p:nvPr>
        </p:nvSpPr>
        <p:spPr/>
        <p:txBody>
          <a:bodyPr/>
          <a:lstStyle>
            <a:lvl1pPr>
              <a:defRPr/>
            </a:lvl1pPr>
          </a:lstStyle>
          <a:p>
            <a:pPr>
              <a:defRPr/>
            </a:pPr>
            <a:fld id="{6DBAD54A-B9D6-40B6-B9CE-D940D005BB3B}"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e">
    <p:spTree>
      <p:nvGrpSpPr>
        <p:cNvPr id="1" name=""/>
        <p:cNvGrpSpPr/>
        <p:nvPr/>
      </p:nvGrpSpPr>
      <p:grpSpPr>
        <a:xfrm>
          <a:off x="0" y="0"/>
          <a:ext cx="0" cy="0"/>
          <a:chOff x="0" y="0"/>
          <a:chExt cx="0" cy="0"/>
        </a:xfrm>
      </p:grpSpPr>
      <p:sp>
        <p:nvSpPr>
          <p:cNvPr id="2" name="Zástupný symbol dátumu 3"/>
          <p:cNvSpPr>
            <a:spLocks noGrp="1"/>
          </p:cNvSpPr>
          <p:nvPr>
            <p:ph type="dt" sz="half" idx="10"/>
          </p:nvPr>
        </p:nvSpPr>
        <p:spPr/>
        <p:txBody>
          <a:bodyPr/>
          <a:lstStyle>
            <a:lvl1pPr>
              <a:defRPr/>
            </a:lvl1pPr>
          </a:lstStyle>
          <a:p>
            <a:pPr>
              <a:defRPr/>
            </a:pPr>
            <a:fld id="{1377904D-E0C8-41AF-AF4E-B744CD626873}" type="datetime1">
              <a:rPr lang="sk-SK"/>
              <a:pPr>
                <a:defRPr/>
              </a:pPr>
              <a:t>28. 1. 2026</a:t>
            </a:fld>
            <a:endParaRPr lang="en-US" dirty="0"/>
          </a:p>
        </p:txBody>
      </p:sp>
      <p:sp>
        <p:nvSpPr>
          <p:cNvPr id="3" name="Zástupná päta 4"/>
          <p:cNvSpPr>
            <a:spLocks noGrp="1"/>
          </p:cNvSpPr>
          <p:nvPr>
            <p:ph type="ftr" sz="quarter" idx="11"/>
          </p:nvPr>
        </p:nvSpPr>
        <p:spPr/>
        <p:txBody>
          <a:bodyPr/>
          <a:lstStyle>
            <a:lvl1pPr>
              <a:defRPr/>
            </a:lvl1pPr>
          </a:lstStyle>
          <a:p>
            <a:pPr>
              <a:defRPr/>
            </a:pPr>
            <a:endParaRPr lang="en-US"/>
          </a:p>
        </p:txBody>
      </p:sp>
      <p:sp>
        <p:nvSpPr>
          <p:cNvPr id="4" name="Zástupný symbol čísla snímky 5"/>
          <p:cNvSpPr>
            <a:spLocks noGrp="1"/>
          </p:cNvSpPr>
          <p:nvPr>
            <p:ph type="sldNum" sz="quarter" idx="12"/>
          </p:nvPr>
        </p:nvSpPr>
        <p:spPr/>
        <p:txBody>
          <a:bodyPr/>
          <a:lstStyle>
            <a:lvl1pPr>
              <a:defRPr/>
            </a:lvl1pPr>
          </a:lstStyle>
          <a:p>
            <a:pPr>
              <a:defRPr/>
            </a:pPr>
            <a:fld id="{4350DD9F-75E5-439C-8971-0066E81C02CC}"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Obsah s popisom">
    <p:spTree>
      <p:nvGrpSpPr>
        <p:cNvPr id="1" name=""/>
        <p:cNvGrpSpPr/>
        <p:nvPr/>
      </p:nvGrpSpPr>
      <p:grpSpPr>
        <a:xfrm>
          <a:off x="0" y="0"/>
          <a:ext cx="0" cy="0"/>
          <a:chOff x="0" y="0"/>
          <a:chExt cx="0" cy="0"/>
        </a:xfrm>
      </p:grpSpPr>
      <p:sp>
        <p:nvSpPr>
          <p:cNvPr id="5" name="Obdĺžnik 9"/>
          <p:cNvSpPr/>
          <p:nvPr/>
        </p:nvSpPr>
        <p:spPr>
          <a:xfrm>
            <a:off x="8120063" y="238125"/>
            <a:ext cx="3825875" cy="6381750"/>
          </a:xfrm>
          <a:prstGeom prst="rect">
            <a:avLst/>
          </a:prstGeom>
          <a:solidFill>
            <a:schemeClr val="bg1">
              <a:lumMod val="85000"/>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Obdĺžnik 12"/>
          <p:cNvSpPr/>
          <p:nvPr/>
        </p:nvSpPr>
        <p:spPr>
          <a:xfrm>
            <a:off x="8255000" y="374650"/>
            <a:ext cx="3556000" cy="6108700"/>
          </a:xfrm>
          <a:prstGeom prst="rect">
            <a:avLst/>
          </a:prstGeom>
          <a:noFill/>
          <a:ln w="6350" cap="sq">
            <a:solidFill>
              <a:schemeClr val="tx1">
                <a:lumMod val="75000"/>
                <a:lumOff val="2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Nadpis 1"/>
          <p:cNvSpPr>
            <a:spLocks noGrp="1"/>
          </p:cNvSpPr>
          <p:nvPr>
            <p:ph type="title"/>
          </p:nvPr>
        </p:nvSpPr>
        <p:spPr>
          <a:xfrm>
            <a:off x="8458200" y="607392"/>
            <a:ext cx="3161963" cy="1645920"/>
          </a:xfrm>
        </p:spPr>
        <p:txBody>
          <a:bodyPr rtlCol="0" anchor="b">
            <a:noAutofit/>
          </a:bodyPr>
          <a:lstStyle>
            <a:lvl1pPr algn="l" defTabSz="914400" rtl="0" eaLnBrk="1" latinLnBrk="0" hangingPunct="1">
              <a:lnSpc>
                <a:spcPct val="100000"/>
              </a:lnSpc>
              <a:spcBef>
                <a:spcPct val="0"/>
              </a:spcBef>
              <a:buNone/>
              <a:defRPr lang="en-US" sz="2800" b="0" kern="1200" cap="none" spc="0" baseline="0" dirty="0">
                <a:solidFill>
                  <a:schemeClr val="tx1"/>
                </a:solidFill>
                <a:effectLst/>
                <a:latin typeface="+mj-lt"/>
                <a:ea typeface="+mn-ea"/>
                <a:cs typeface="+mn-cs"/>
              </a:defRPr>
            </a:lvl1pPr>
          </a:lstStyle>
          <a:p>
            <a:r>
              <a:rPr lang="sk-SK"/>
              <a:t>Kliknutím upravte štýl predlohy nadpisu</a:t>
            </a:r>
            <a:endParaRPr lang="en-US" dirty="0"/>
          </a:p>
        </p:txBody>
      </p:sp>
      <p:sp>
        <p:nvSpPr>
          <p:cNvPr id="3" name="Zástupný obsah 2"/>
          <p:cNvSpPr>
            <a:spLocks noGrp="1"/>
          </p:cNvSpPr>
          <p:nvPr>
            <p:ph idx="1"/>
          </p:nvPr>
        </p:nvSpPr>
        <p:spPr>
          <a:xfrm>
            <a:off x="685800" y="609600"/>
            <a:ext cx="6858000" cy="5334000"/>
          </a:xfrm>
        </p:spPr>
        <p:txBody>
          <a:bodyPr rtlCol="0"/>
          <a:lstStyle>
            <a:lvl1pPr>
              <a:defRPr sz="19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sk-SK"/>
              <a:t>Kliknite sem a upravte štýly predlohy textu</a:t>
            </a:r>
          </a:p>
          <a:p>
            <a:pPr lvl="1"/>
            <a:r>
              <a:rPr lang="sk-SK"/>
              <a:t>Druhá úroveň</a:t>
            </a:r>
          </a:p>
          <a:p>
            <a:pPr lvl="2"/>
            <a:r>
              <a:rPr lang="sk-SK"/>
              <a:t>Tretia úroveň</a:t>
            </a:r>
          </a:p>
          <a:p>
            <a:pPr lvl="3"/>
            <a:r>
              <a:rPr lang="sk-SK"/>
              <a:t>Štvrtá úroveň</a:t>
            </a:r>
          </a:p>
          <a:p>
            <a:pPr lvl="4"/>
            <a:r>
              <a:rPr lang="sk-SK"/>
              <a:t>Piata úroveň</a:t>
            </a:r>
            <a:endParaRPr lang="en-US" dirty="0"/>
          </a:p>
        </p:txBody>
      </p:sp>
      <p:sp>
        <p:nvSpPr>
          <p:cNvPr id="4" name="Zástupný text 3"/>
          <p:cNvSpPr>
            <a:spLocks noGrp="1"/>
          </p:cNvSpPr>
          <p:nvPr>
            <p:ph type="body" sz="half" idx="2"/>
          </p:nvPr>
        </p:nvSpPr>
        <p:spPr>
          <a:xfrm>
            <a:off x="8458200" y="2336800"/>
            <a:ext cx="3161963" cy="3606800"/>
          </a:xfrm>
        </p:spPr>
        <p:txBody>
          <a:bodyPr rtlCol="0">
            <a:normAutofit/>
          </a:bodyPr>
          <a:lstStyle>
            <a:lvl1pPr marL="0" indent="0">
              <a:lnSpc>
                <a:spcPct val="110000"/>
              </a:lnSpc>
              <a:spcBef>
                <a:spcPts val="800"/>
              </a:spcBef>
              <a:buNone/>
              <a:defRPr sz="18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k-SK"/>
              <a:t>Kliknite sem a upravte štýly predlohy textu</a:t>
            </a:r>
          </a:p>
        </p:txBody>
      </p:sp>
      <p:sp>
        <p:nvSpPr>
          <p:cNvPr id="7" name="Zástupný symbol dátumu 7"/>
          <p:cNvSpPr>
            <a:spLocks noGrp="1"/>
          </p:cNvSpPr>
          <p:nvPr>
            <p:ph type="dt" sz="half" idx="10"/>
          </p:nvPr>
        </p:nvSpPr>
        <p:spPr>
          <a:xfrm>
            <a:off x="5588000" y="6035675"/>
            <a:ext cx="1955800" cy="365125"/>
          </a:xfrm>
        </p:spPr>
        <p:txBody>
          <a:bodyPr/>
          <a:lstStyle>
            <a:lvl1pPr>
              <a:defRPr>
                <a:solidFill>
                  <a:schemeClr val="tx1">
                    <a:lumMod val="85000"/>
                    <a:lumOff val="15000"/>
                  </a:schemeClr>
                </a:solidFill>
              </a:defRPr>
            </a:lvl1pPr>
          </a:lstStyle>
          <a:p>
            <a:pPr>
              <a:defRPr/>
            </a:pPr>
            <a:fld id="{069BA1DA-AB99-4883-A2D5-A9B9EF23977C}" type="datetime1">
              <a:rPr lang="sk-SK"/>
              <a:pPr>
                <a:defRPr/>
              </a:pPr>
              <a:t>28. 1. 2026</a:t>
            </a:fld>
            <a:endParaRPr lang="en-US"/>
          </a:p>
        </p:txBody>
      </p:sp>
      <p:sp>
        <p:nvSpPr>
          <p:cNvPr id="8" name="Zástupný symbol päty 8"/>
          <p:cNvSpPr>
            <a:spLocks noGrp="1"/>
          </p:cNvSpPr>
          <p:nvPr>
            <p:ph type="ftr" sz="quarter" idx="11"/>
          </p:nvPr>
        </p:nvSpPr>
        <p:spPr>
          <a:xfrm>
            <a:off x="685800" y="6035675"/>
            <a:ext cx="4584700" cy="365125"/>
          </a:xfrm>
        </p:spPr>
        <p:txBody>
          <a:bodyPr/>
          <a:lstStyle>
            <a:lvl1pPr algn="l">
              <a:defRPr/>
            </a:lvl1pPr>
          </a:lstStyle>
          <a:p>
            <a:pPr>
              <a:defRPr/>
            </a:pPr>
            <a:endParaRPr lang="en-US"/>
          </a:p>
        </p:txBody>
      </p:sp>
      <p:sp>
        <p:nvSpPr>
          <p:cNvPr id="9" name="Zástupný symbol čísla snímky 10"/>
          <p:cNvSpPr>
            <a:spLocks noGrp="1"/>
          </p:cNvSpPr>
          <p:nvPr>
            <p:ph type="sldNum" sz="quarter" idx="12"/>
          </p:nvPr>
        </p:nvSpPr>
        <p:spPr>
          <a:xfrm>
            <a:off x="10396538" y="6035675"/>
            <a:ext cx="1223962" cy="365125"/>
          </a:xfrm>
        </p:spPr>
        <p:txBody>
          <a:bodyPr/>
          <a:lstStyle>
            <a:lvl1pPr>
              <a:defRPr>
                <a:solidFill>
                  <a:schemeClr val="tx1">
                    <a:lumMod val="85000"/>
                    <a:lumOff val="15000"/>
                  </a:schemeClr>
                </a:solidFill>
              </a:defRPr>
            </a:lvl1pPr>
          </a:lstStyle>
          <a:p>
            <a:pPr>
              <a:defRPr/>
            </a:pPr>
            <a:fld id="{61C5ECC4-E595-46FF-8CAB-41B236CF78D1}"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Obrázok s popisom">
    <p:spTree>
      <p:nvGrpSpPr>
        <p:cNvPr id="1" name=""/>
        <p:cNvGrpSpPr/>
        <p:nvPr/>
      </p:nvGrpSpPr>
      <p:grpSpPr>
        <a:xfrm>
          <a:off x="0" y="0"/>
          <a:ext cx="0" cy="0"/>
          <a:chOff x="0" y="0"/>
          <a:chExt cx="0" cy="0"/>
        </a:xfrm>
      </p:grpSpPr>
      <p:sp>
        <p:nvSpPr>
          <p:cNvPr id="5" name="Obdĺžnik 10"/>
          <p:cNvSpPr/>
          <p:nvPr/>
        </p:nvSpPr>
        <p:spPr>
          <a:xfrm>
            <a:off x="8120063" y="238125"/>
            <a:ext cx="3825875" cy="6381750"/>
          </a:xfrm>
          <a:prstGeom prst="rect">
            <a:avLst/>
          </a:prstGeom>
          <a:solidFill>
            <a:schemeClr val="bg1">
              <a:lumMod val="85000"/>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Obdĺžnik 11"/>
          <p:cNvSpPr/>
          <p:nvPr/>
        </p:nvSpPr>
        <p:spPr>
          <a:xfrm>
            <a:off x="8255000" y="374650"/>
            <a:ext cx="3556000" cy="6108700"/>
          </a:xfrm>
          <a:prstGeom prst="rect">
            <a:avLst/>
          </a:prstGeom>
          <a:noFill/>
          <a:ln w="6350" cap="sq">
            <a:solidFill>
              <a:schemeClr val="tx1">
                <a:lumMod val="75000"/>
                <a:lumOff val="2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3" name="Zástupný symbol obrázka 2"/>
          <p:cNvSpPr>
            <a:spLocks noGrp="1" noChangeAspect="1"/>
          </p:cNvSpPr>
          <p:nvPr>
            <p:ph type="pic" idx="1"/>
          </p:nvPr>
        </p:nvSpPr>
        <p:spPr>
          <a:xfrm>
            <a:off x="228599" y="237744"/>
            <a:ext cx="7696201" cy="6382512"/>
          </a:xfrm>
          <a:solidFill>
            <a:schemeClr val="accent1">
              <a:lumMod val="60000"/>
              <a:lumOff val="40000"/>
            </a:schemeClr>
          </a:solidFill>
          <a:ln>
            <a:noFill/>
          </a:ln>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sk-SK" noProof="0"/>
              <a:t>Kliknutím na ikonu pridáte obrázok</a:t>
            </a:r>
            <a:endParaRPr lang="en-US" noProof="0" dirty="0"/>
          </a:p>
        </p:txBody>
      </p:sp>
      <p:sp>
        <p:nvSpPr>
          <p:cNvPr id="2" name="Nadpis 1"/>
          <p:cNvSpPr>
            <a:spLocks noGrp="1"/>
          </p:cNvSpPr>
          <p:nvPr>
            <p:ph type="title"/>
          </p:nvPr>
        </p:nvSpPr>
        <p:spPr>
          <a:xfrm>
            <a:off x="8477250" y="603504"/>
            <a:ext cx="3144774" cy="1645920"/>
          </a:xfrm>
        </p:spPr>
        <p:txBody>
          <a:bodyPr rtlCol="0" anchor="b">
            <a:noAutofit/>
          </a:bodyPr>
          <a:lstStyle>
            <a:lvl1pPr algn="l">
              <a:lnSpc>
                <a:spcPct val="100000"/>
              </a:lnSpc>
              <a:defRPr sz="2800" b="0">
                <a:solidFill>
                  <a:schemeClr val="tx1"/>
                </a:solidFill>
                <a:latin typeface="+mj-lt"/>
              </a:defRPr>
            </a:lvl1pPr>
          </a:lstStyle>
          <a:p>
            <a:r>
              <a:rPr lang="sk-SK"/>
              <a:t>Kliknutím upravte štýl predlohy nadpisu</a:t>
            </a:r>
            <a:endParaRPr lang="en-US" dirty="0"/>
          </a:p>
        </p:txBody>
      </p:sp>
      <p:sp>
        <p:nvSpPr>
          <p:cNvPr id="4" name="Zástupný text 3"/>
          <p:cNvSpPr>
            <a:spLocks noGrp="1"/>
          </p:cNvSpPr>
          <p:nvPr>
            <p:ph type="body" sz="half" idx="2"/>
          </p:nvPr>
        </p:nvSpPr>
        <p:spPr>
          <a:xfrm>
            <a:off x="8477250" y="2386584"/>
            <a:ext cx="3144774" cy="3511296"/>
          </a:xfrm>
        </p:spPr>
        <p:txBody>
          <a:bodyPr rtlCol="0">
            <a:normAutofit/>
          </a:bodyPr>
          <a:lstStyle>
            <a:lvl1pPr marL="0" indent="0" algn="l">
              <a:lnSpc>
                <a:spcPct val="110000"/>
              </a:lnSpc>
              <a:spcBef>
                <a:spcPts val="800"/>
              </a:spcBef>
              <a:buNone/>
              <a:defRPr sz="18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k-SK"/>
              <a:t>Kliknite sem a upravte štýly predlohy textu</a:t>
            </a:r>
          </a:p>
        </p:txBody>
      </p:sp>
      <p:sp>
        <p:nvSpPr>
          <p:cNvPr id="7" name="Zástupný symbol dátumu 4"/>
          <p:cNvSpPr>
            <a:spLocks noGrp="1"/>
          </p:cNvSpPr>
          <p:nvPr>
            <p:ph type="dt" sz="half" idx="10"/>
          </p:nvPr>
        </p:nvSpPr>
        <p:spPr>
          <a:xfrm>
            <a:off x="5662613" y="6035675"/>
            <a:ext cx="2071687" cy="365125"/>
          </a:xfrm>
        </p:spPr>
        <p:txBody>
          <a:bodyPr/>
          <a:lstStyle>
            <a:lvl1pPr>
              <a:defRPr b="1">
                <a:solidFill>
                  <a:srgbClr val="FFFFFF"/>
                </a:solidFill>
                <a:effectLst>
                  <a:outerShdw blurRad="19050" dist="6350" dir="2700000" algn="tl" rotWithShape="0">
                    <a:prstClr val="black">
                      <a:alpha val="40000"/>
                    </a:prstClr>
                  </a:outerShdw>
                </a:effectLst>
              </a:defRPr>
            </a:lvl1pPr>
          </a:lstStyle>
          <a:p>
            <a:pPr>
              <a:defRPr/>
            </a:pPr>
            <a:fld id="{83271C9C-69C6-4BC6-BC8C-6E7C0FBB1923}" type="datetime1">
              <a:rPr lang="sk-SK"/>
              <a:pPr>
                <a:defRPr/>
              </a:pPr>
              <a:t>28. 1. 2026</a:t>
            </a:fld>
            <a:endParaRPr lang="en-US" dirty="0"/>
          </a:p>
        </p:txBody>
      </p:sp>
      <p:sp>
        <p:nvSpPr>
          <p:cNvPr id="8" name="Zástupný symbol päty 5"/>
          <p:cNvSpPr>
            <a:spLocks noGrp="1"/>
          </p:cNvSpPr>
          <p:nvPr>
            <p:ph type="ftr" sz="quarter" idx="11"/>
          </p:nvPr>
        </p:nvSpPr>
        <p:spPr>
          <a:xfrm>
            <a:off x="612775" y="6035675"/>
            <a:ext cx="4587875" cy="365125"/>
          </a:xfrm>
        </p:spPr>
        <p:txBody>
          <a:bodyPr/>
          <a:lstStyle>
            <a:lvl1pPr marL="0" algn="l" defTabSz="914400" rtl="0" eaLnBrk="1" latinLnBrk="0" hangingPunct="1">
              <a:defRPr lang="en-US" sz="1000" b="1" kern="1200">
                <a:solidFill>
                  <a:srgbClr val="FFFFFF"/>
                </a:solidFill>
                <a:effectLst>
                  <a:outerShdw blurRad="19050" dist="6350" dir="2700000" algn="tl" rotWithShape="0">
                    <a:prstClr val="black">
                      <a:alpha val="40000"/>
                    </a:prstClr>
                  </a:outerShdw>
                </a:effectLst>
                <a:latin typeface="+mn-lt"/>
                <a:ea typeface="+mn-ea"/>
                <a:cs typeface="+mn-cs"/>
              </a:defRPr>
            </a:lvl1pPr>
          </a:lstStyle>
          <a:p>
            <a:pPr>
              <a:defRPr/>
            </a:pPr>
            <a:endParaRPr/>
          </a:p>
        </p:txBody>
      </p:sp>
      <p:sp>
        <p:nvSpPr>
          <p:cNvPr id="9" name="Zástupný symbol čísla snímky 6"/>
          <p:cNvSpPr>
            <a:spLocks noGrp="1"/>
          </p:cNvSpPr>
          <p:nvPr>
            <p:ph type="sldNum" sz="quarter" idx="12"/>
          </p:nvPr>
        </p:nvSpPr>
        <p:spPr>
          <a:xfrm>
            <a:off x="10396538" y="6035675"/>
            <a:ext cx="1225550" cy="365125"/>
          </a:xfrm>
        </p:spPr>
        <p:txBody>
          <a:bodyPr/>
          <a:lstStyle>
            <a:lvl1pPr>
              <a:defRPr/>
            </a:lvl1pPr>
          </a:lstStyle>
          <a:p>
            <a:pPr>
              <a:defRPr/>
            </a:pPr>
            <a:fld id="{6580ACBB-F25F-45A2-8677-D5115B2D1414}"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useBgFill="1">
        <p:nvSpPr>
          <p:cNvPr id="9" name="Obdĺžnik 8"/>
          <p:cNvSpPr/>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7" name="Obdĺžnik 6"/>
          <p:cNvSpPr/>
          <p:nvPr/>
        </p:nvSpPr>
        <p:spPr>
          <a:xfrm>
            <a:off x="234696" y="237744"/>
            <a:ext cx="11722608" cy="6382512"/>
          </a:xfrm>
          <a:prstGeom prst="rect">
            <a:avLst/>
          </a:prstGeom>
          <a:solidFill>
            <a:schemeClr val="bg1">
              <a:lumMod val="75000"/>
              <a:alpha val="60000"/>
            </a:schemeClr>
          </a:solidFill>
          <a:ln w="6350" cap="flat" cmpd="sng" algn="ctr">
            <a:noFill/>
            <a:prstDash val="solid"/>
          </a:ln>
          <a:effectLst>
            <a:softEdge rad="0"/>
          </a:effectLst>
        </p:spPr>
        <p:txBody>
          <a:bodyPr/>
          <a:lstStyle/>
          <a:p>
            <a:pPr fontAlgn="auto">
              <a:spcBef>
                <a:spcPts val="0"/>
              </a:spcBef>
              <a:spcAft>
                <a:spcPts val="0"/>
              </a:spcAft>
              <a:defRPr/>
            </a:pPr>
            <a:endParaRPr lang="sk-SK">
              <a:latin typeface="+mn-lt"/>
              <a:cs typeface="+mn-cs"/>
            </a:endParaRPr>
          </a:p>
        </p:txBody>
      </p:sp>
      <p:sp>
        <p:nvSpPr>
          <p:cNvPr id="8" name="Obdĺžnik 7"/>
          <p:cNvSpPr/>
          <p:nvPr/>
        </p:nvSpPr>
        <p:spPr>
          <a:xfrm>
            <a:off x="371475" y="374650"/>
            <a:ext cx="11449050" cy="6108700"/>
          </a:xfrm>
          <a:prstGeom prst="rect">
            <a:avLst/>
          </a:prstGeom>
          <a:noFill/>
          <a:ln w="6350" cap="sq" cmpd="sng" algn="ctr">
            <a:solidFill>
              <a:schemeClr val="tx1">
                <a:lumMod val="85000"/>
                <a:lumOff val="15000"/>
              </a:schemeClr>
            </a:solidFill>
            <a:prstDash val="solid"/>
            <a:miter lim="800000"/>
          </a:ln>
          <a:effectLst/>
        </p:spPr>
        <p:txBody>
          <a:bodyPr/>
          <a:lstStyle/>
          <a:p>
            <a:pPr fontAlgn="auto">
              <a:spcBef>
                <a:spcPts val="0"/>
              </a:spcBef>
              <a:spcAft>
                <a:spcPts val="0"/>
              </a:spcAft>
              <a:defRPr/>
            </a:pPr>
            <a:endParaRPr lang="sk-SK">
              <a:latin typeface="+mn-lt"/>
              <a:cs typeface="+mn-cs"/>
            </a:endParaRPr>
          </a:p>
        </p:txBody>
      </p:sp>
      <p:sp>
        <p:nvSpPr>
          <p:cNvPr id="1031" name="Zástupný objekt nadpisu 1"/>
          <p:cNvSpPr>
            <a:spLocks noGrp="1"/>
          </p:cNvSpPr>
          <p:nvPr>
            <p:ph type="title"/>
          </p:nvPr>
        </p:nvSpPr>
        <p:spPr bwMode="auto">
          <a:xfrm>
            <a:off x="1066800" y="642938"/>
            <a:ext cx="10058400" cy="13716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Kliknite sem a upravte štýl predlohy nadpisov</a:t>
            </a:r>
          </a:p>
        </p:txBody>
      </p:sp>
      <p:sp>
        <p:nvSpPr>
          <p:cNvPr id="1032" name="Zástupný text 2"/>
          <p:cNvSpPr>
            <a:spLocks noGrp="1"/>
          </p:cNvSpPr>
          <p:nvPr>
            <p:ph type="body" idx="1"/>
          </p:nvPr>
        </p:nvSpPr>
        <p:spPr bwMode="auto">
          <a:xfrm>
            <a:off x="1066800" y="2103438"/>
            <a:ext cx="10058400" cy="3849687"/>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Kliknutím upravíte štýly predlohy textu</a:t>
            </a:r>
          </a:p>
          <a:p>
            <a:pPr lvl="1"/>
            <a:r>
              <a:rPr lang="en-US" smtClean="0"/>
              <a:t>Druhá úroveň</a:t>
            </a:r>
          </a:p>
          <a:p>
            <a:pPr lvl="2"/>
            <a:r>
              <a:rPr lang="en-US" smtClean="0"/>
              <a:t>Tretia úroveň</a:t>
            </a:r>
          </a:p>
          <a:p>
            <a:pPr lvl="3"/>
            <a:r>
              <a:rPr lang="en-US" smtClean="0"/>
              <a:t>Štvrtá úroveň</a:t>
            </a:r>
          </a:p>
          <a:p>
            <a:pPr lvl="4"/>
            <a:r>
              <a:rPr lang="en-US" smtClean="0"/>
              <a:t>Piata úroveň</a:t>
            </a:r>
          </a:p>
        </p:txBody>
      </p:sp>
      <p:sp>
        <p:nvSpPr>
          <p:cNvPr id="4" name="Zástupný symbol dátumu 3"/>
          <p:cNvSpPr>
            <a:spLocks noGrp="1"/>
          </p:cNvSpPr>
          <p:nvPr>
            <p:ph type="dt" sz="half" idx="2"/>
          </p:nvPr>
        </p:nvSpPr>
        <p:spPr>
          <a:xfrm>
            <a:off x="7256463" y="6035675"/>
            <a:ext cx="2894012" cy="365125"/>
          </a:xfrm>
          <a:prstGeom prst="rect">
            <a:avLst/>
          </a:prstGeom>
        </p:spPr>
        <p:txBody>
          <a:bodyPr vert="horz" lIns="91440" tIns="45720" rIns="91440" bIns="45720" rtlCol="0" anchor="b"/>
          <a:lstStyle>
            <a:lvl1pPr algn="r" fontAlgn="auto">
              <a:spcBef>
                <a:spcPts val="0"/>
              </a:spcBef>
              <a:spcAft>
                <a:spcPts val="0"/>
              </a:spcAft>
              <a:defRPr sz="800">
                <a:solidFill>
                  <a:schemeClr val="tx1">
                    <a:lumMod val="75000"/>
                    <a:lumOff val="25000"/>
                  </a:schemeClr>
                </a:solidFill>
                <a:latin typeface="+mn-lt"/>
                <a:cs typeface="+mn-cs"/>
              </a:defRPr>
            </a:lvl1pPr>
          </a:lstStyle>
          <a:p>
            <a:pPr>
              <a:defRPr/>
            </a:pPr>
            <a:fld id="{DF34F7C7-5BDE-42FA-917D-964E8829D6D6}" type="datetime1">
              <a:rPr lang="sk-SK"/>
              <a:pPr>
                <a:defRPr/>
              </a:pPr>
              <a:t>28. 1. 2026</a:t>
            </a:fld>
            <a:endParaRPr lang="en-US" dirty="0"/>
          </a:p>
        </p:txBody>
      </p:sp>
      <p:sp>
        <p:nvSpPr>
          <p:cNvPr id="5" name="Zástupná päta 4"/>
          <p:cNvSpPr>
            <a:spLocks noGrp="1"/>
          </p:cNvSpPr>
          <p:nvPr>
            <p:ph type="ftr" sz="quarter" idx="3"/>
          </p:nvPr>
        </p:nvSpPr>
        <p:spPr>
          <a:xfrm>
            <a:off x="1066800" y="6035675"/>
            <a:ext cx="5816600" cy="365125"/>
          </a:xfrm>
          <a:prstGeom prst="rect">
            <a:avLst/>
          </a:prstGeom>
        </p:spPr>
        <p:txBody>
          <a:bodyPr vert="horz" lIns="91440" tIns="45720" rIns="91440" bIns="45720" rtlCol="0" anchor="b"/>
          <a:lstStyle>
            <a:lvl1pPr algn="l" fontAlgn="auto">
              <a:spcBef>
                <a:spcPts val="0"/>
              </a:spcBef>
              <a:spcAft>
                <a:spcPts val="0"/>
              </a:spcAft>
              <a:defRPr sz="800">
                <a:solidFill>
                  <a:schemeClr val="tx1">
                    <a:lumMod val="85000"/>
                    <a:lumOff val="15000"/>
                  </a:schemeClr>
                </a:solidFill>
                <a:latin typeface="+mn-lt"/>
                <a:cs typeface="+mn-cs"/>
              </a:defRPr>
            </a:lvl1pPr>
          </a:lstStyle>
          <a:p>
            <a:pPr>
              <a:defRPr/>
            </a:pPr>
            <a:endParaRPr lang="en-US"/>
          </a:p>
        </p:txBody>
      </p:sp>
      <p:sp>
        <p:nvSpPr>
          <p:cNvPr id="6" name="Zástupný symbol čísla snímky 5"/>
          <p:cNvSpPr>
            <a:spLocks noGrp="1"/>
          </p:cNvSpPr>
          <p:nvPr>
            <p:ph type="sldNum" sz="quarter" idx="4"/>
          </p:nvPr>
        </p:nvSpPr>
        <p:spPr>
          <a:xfrm>
            <a:off x="10287000" y="6035675"/>
            <a:ext cx="838200" cy="365125"/>
          </a:xfrm>
          <a:prstGeom prst="rect">
            <a:avLst/>
          </a:prstGeom>
        </p:spPr>
        <p:txBody>
          <a:bodyPr vert="horz" lIns="91440" tIns="45720" rIns="91440" bIns="45720" rtlCol="0" anchor="b"/>
          <a:lstStyle>
            <a:lvl1pPr algn="r" fontAlgn="auto">
              <a:spcBef>
                <a:spcPts val="0"/>
              </a:spcBef>
              <a:spcAft>
                <a:spcPts val="0"/>
              </a:spcAft>
              <a:defRPr sz="800">
                <a:solidFill>
                  <a:schemeClr val="tx1">
                    <a:lumMod val="75000"/>
                    <a:lumOff val="25000"/>
                  </a:schemeClr>
                </a:solidFill>
                <a:latin typeface="+mn-lt"/>
                <a:cs typeface="+mn-cs"/>
              </a:defRPr>
            </a:lvl1pPr>
          </a:lstStyle>
          <a:p>
            <a:pPr>
              <a:defRPr/>
            </a:pPr>
            <a:fld id="{AD2648A2-6EB4-4B51-817D-CFCCAEA1893A}"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87" r:id="rId1"/>
    <p:sldLayoutId id="2147483678" r:id="rId2"/>
    <p:sldLayoutId id="2147483688" r:id="rId3"/>
    <p:sldLayoutId id="2147483679" r:id="rId4"/>
    <p:sldLayoutId id="2147483680" r:id="rId5"/>
    <p:sldLayoutId id="2147483681" r:id="rId6"/>
    <p:sldLayoutId id="2147483682" r:id="rId7"/>
    <p:sldLayoutId id="2147483689" r:id="rId8"/>
    <p:sldLayoutId id="2147483690" r:id="rId9"/>
    <p:sldLayoutId id="2147483683" r:id="rId10"/>
    <p:sldLayoutId id="2147483684" r:id="rId11"/>
    <p:sldLayoutId id="2147483685" r:id="rId12"/>
    <p:sldLayoutId id="2147483686" r:id="rId13"/>
  </p:sldLayoutIdLst>
  <p:hf sldNum="0" hdr="0" ftr="0"/>
  <p:txStyles>
    <p:titleStyle>
      <a:lvl1pPr algn="l" rtl="0" eaLnBrk="0" fontAlgn="base" hangingPunct="0">
        <a:lnSpc>
          <a:spcPct val="90000"/>
        </a:lnSpc>
        <a:spcBef>
          <a:spcPct val="0"/>
        </a:spcBef>
        <a:spcAft>
          <a:spcPct val="0"/>
        </a:spcAft>
        <a:defRPr lang="en-US" sz="4000" kern="1200" dirty="0">
          <a:solidFill>
            <a:srgbClr val="262626"/>
          </a:solidFill>
          <a:latin typeface="+mj-lt"/>
          <a:ea typeface="+mn-ea"/>
          <a:cs typeface="+mn-cs"/>
        </a:defRPr>
      </a:lvl1pPr>
      <a:lvl2pPr algn="l" rtl="0" eaLnBrk="0" fontAlgn="base" hangingPunct="0">
        <a:lnSpc>
          <a:spcPct val="90000"/>
        </a:lnSpc>
        <a:spcBef>
          <a:spcPct val="0"/>
        </a:spcBef>
        <a:spcAft>
          <a:spcPct val="0"/>
        </a:spcAft>
        <a:defRPr sz="4000">
          <a:solidFill>
            <a:srgbClr val="262626"/>
          </a:solidFill>
          <a:latin typeface="Century Gothic" pitchFamily="34" charset="0"/>
        </a:defRPr>
      </a:lvl2pPr>
      <a:lvl3pPr algn="l" rtl="0" eaLnBrk="0" fontAlgn="base" hangingPunct="0">
        <a:lnSpc>
          <a:spcPct val="90000"/>
        </a:lnSpc>
        <a:spcBef>
          <a:spcPct val="0"/>
        </a:spcBef>
        <a:spcAft>
          <a:spcPct val="0"/>
        </a:spcAft>
        <a:defRPr sz="4000">
          <a:solidFill>
            <a:srgbClr val="262626"/>
          </a:solidFill>
          <a:latin typeface="Century Gothic" pitchFamily="34" charset="0"/>
        </a:defRPr>
      </a:lvl3pPr>
      <a:lvl4pPr algn="l" rtl="0" eaLnBrk="0" fontAlgn="base" hangingPunct="0">
        <a:lnSpc>
          <a:spcPct val="90000"/>
        </a:lnSpc>
        <a:spcBef>
          <a:spcPct val="0"/>
        </a:spcBef>
        <a:spcAft>
          <a:spcPct val="0"/>
        </a:spcAft>
        <a:defRPr sz="4000">
          <a:solidFill>
            <a:srgbClr val="262626"/>
          </a:solidFill>
          <a:latin typeface="Century Gothic" pitchFamily="34" charset="0"/>
        </a:defRPr>
      </a:lvl4pPr>
      <a:lvl5pPr algn="l" rtl="0" eaLnBrk="0" fontAlgn="base" hangingPunct="0">
        <a:lnSpc>
          <a:spcPct val="90000"/>
        </a:lnSpc>
        <a:spcBef>
          <a:spcPct val="0"/>
        </a:spcBef>
        <a:spcAft>
          <a:spcPct val="0"/>
        </a:spcAft>
        <a:defRPr sz="4000">
          <a:solidFill>
            <a:srgbClr val="262626"/>
          </a:solidFill>
          <a:latin typeface="Century Gothic" pitchFamily="34" charset="0"/>
        </a:defRPr>
      </a:lvl5pPr>
      <a:lvl6pPr marL="457200" algn="l" rtl="0" fontAlgn="base">
        <a:lnSpc>
          <a:spcPct val="90000"/>
        </a:lnSpc>
        <a:spcBef>
          <a:spcPct val="0"/>
        </a:spcBef>
        <a:spcAft>
          <a:spcPct val="0"/>
        </a:spcAft>
        <a:defRPr sz="4000">
          <a:solidFill>
            <a:srgbClr val="262626"/>
          </a:solidFill>
          <a:latin typeface="Century Gothic" pitchFamily="34" charset="0"/>
        </a:defRPr>
      </a:lvl6pPr>
      <a:lvl7pPr marL="914400" algn="l" rtl="0" fontAlgn="base">
        <a:lnSpc>
          <a:spcPct val="90000"/>
        </a:lnSpc>
        <a:spcBef>
          <a:spcPct val="0"/>
        </a:spcBef>
        <a:spcAft>
          <a:spcPct val="0"/>
        </a:spcAft>
        <a:defRPr sz="4000">
          <a:solidFill>
            <a:srgbClr val="262626"/>
          </a:solidFill>
          <a:latin typeface="Century Gothic" pitchFamily="34" charset="0"/>
        </a:defRPr>
      </a:lvl7pPr>
      <a:lvl8pPr marL="1371600" algn="l" rtl="0" fontAlgn="base">
        <a:lnSpc>
          <a:spcPct val="90000"/>
        </a:lnSpc>
        <a:spcBef>
          <a:spcPct val="0"/>
        </a:spcBef>
        <a:spcAft>
          <a:spcPct val="0"/>
        </a:spcAft>
        <a:defRPr sz="4000">
          <a:solidFill>
            <a:srgbClr val="262626"/>
          </a:solidFill>
          <a:latin typeface="Century Gothic" pitchFamily="34" charset="0"/>
        </a:defRPr>
      </a:lvl8pPr>
      <a:lvl9pPr marL="1828800" algn="l" rtl="0" fontAlgn="base">
        <a:lnSpc>
          <a:spcPct val="90000"/>
        </a:lnSpc>
        <a:spcBef>
          <a:spcPct val="0"/>
        </a:spcBef>
        <a:spcAft>
          <a:spcPct val="0"/>
        </a:spcAft>
        <a:defRPr sz="4000">
          <a:solidFill>
            <a:srgbClr val="262626"/>
          </a:solidFill>
          <a:latin typeface="Century Gothic" pitchFamily="34" charset="0"/>
        </a:defRPr>
      </a:lvl9pPr>
    </p:titleStyle>
    <p:bodyStyle>
      <a:lvl1pPr marL="182563" indent="-182563" algn="l" rtl="0" eaLnBrk="0" fontAlgn="base" hangingPunct="0">
        <a:lnSpc>
          <a:spcPct val="110000"/>
        </a:lnSpc>
        <a:spcBef>
          <a:spcPts val="900"/>
        </a:spcBef>
        <a:spcAft>
          <a:spcPct val="0"/>
        </a:spcAft>
        <a:buClr>
          <a:srgbClr val="262626"/>
        </a:buClr>
        <a:buFont typeface="Garamond" pitchFamily="18" charset="0"/>
        <a:buChar char="◦"/>
        <a:defRPr sz="1500" kern="1200">
          <a:solidFill>
            <a:schemeClr val="tx1"/>
          </a:solidFill>
          <a:latin typeface="+mn-lt"/>
          <a:ea typeface="+mn-ea"/>
          <a:cs typeface="+mn-cs"/>
        </a:defRPr>
      </a:lvl1pPr>
      <a:lvl2pPr marL="457200" indent="-182563" algn="l" rtl="0" eaLnBrk="0" fontAlgn="base" hangingPunct="0">
        <a:spcBef>
          <a:spcPts val="500"/>
        </a:spcBef>
        <a:spcAft>
          <a:spcPct val="0"/>
        </a:spcAft>
        <a:buClr>
          <a:srgbClr val="262626"/>
        </a:buClr>
        <a:buFont typeface="Garamond" pitchFamily="18" charset="0"/>
        <a:buChar char="◦"/>
        <a:defRPr sz="1300" kern="1200">
          <a:solidFill>
            <a:schemeClr val="tx1"/>
          </a:solidFill>
          <a:latin typeface="+mn-lt"/>
          <a:ea typeface="+mn-ea"/>
          <a:cs typeface="+mn-cs"/>
        </a:defRPr>
      </a:lvl2pPr>
      <a:lvl3pPr marL="730250" indent="-182563" algn="l" rtl="0" eaLnBrk="0" fontAlgn="base" hangingPunct="0">
        <a:spcBef>
          <a:spcPts val="500"/>
        </a:spcBef>
        <a:spcAft>
          <a:spcPct val="0"/>
        </a:spcAft>
        <a:buClr>
          <a:srgbClr val="262626"/>
        </a:buClr>
        <a:buFont typeface="Garamond" pitchFamily="18" charset="0"/>
        <a:buChar char="◦"/>
        <a:defRPr sz="1200" kern="1200">
          <a:solidFill>
            <a:schemeClr val="tx1"/>
          </a:solidFill>
          <a:latin typeface="+mn-lt"/>
          <a:ea typeface="+mn-ea"/>
          <a:cs typeface="+mn-cs"/>
        </a:defRPr>
      </a:lvl3pPr>
      <a:lvl4pPr marL="1004888" indent="-182563" algn="l" rtl="0" eaLnBrk="0" fontAlgn="base" hangingPunct="0">
        <a:spcBef>
          <a:spcPts val="500"/>
        </a:spcBef>
        <a:spcAft>
          <a:spcPct val="0"/>
        </a:spcAft>
        <a:buClr>
          <a:srgbClr val="262626"/>
        </a:buClr>
        <a:buFont typeface="Garamond" pitchFamily="18" charset="0"/>
        <a:buChar char="◦"/>
        <a:defRPr sz="1200" kern="1200">
          <a:solidFill>
            <a:schemeClr val="tx1"/>
          </a:solidFill>
          <a:latin typeface="+mn-lt"/>
          <a:ea typeface="+mn-ea"/>
          <a:cs typeface="+mn-cs"/>
        </a:defRPr>
      </a:lvl4pPr>
      <a:lvl5pPr marL="1279525" indent="-182563" algn="l" rtl="0" eaLnBrk="0" fontAlgn="base" hangingPunct="0">
        <a:spcBef>
          <a:spcPts val="500"/>
        </a:spcBef>
        <a:spcAft>
          <a:spcPct val="0"/>
        </a:spcAft>
        <a:buClr>
          <a:srgbClr val="262626"/>
        </a:buClr>
        <a:buFont typeface="Garamond" pitchFamily="18" charset="0"/>
        <a:buChar char="◦"/>
        <a:defRPr sz="12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1.xml"/><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2.xml"/><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7410" name="Obrázok 5" descr="Detailný záber loga&#10;&#10;Automaticky generovaný popis"/>
          <p:cNvPicPr>
            <a:picLocks noChangeAspect="1"/>
          </p:cNvPicPr>
          <p:nvPr/>
        </p:nvPicPr>
        <p:blipFill>
          <a:blip r:embed="rId3"/>
          <a:srcRect r="-2"/>
          <a:stretch>
            <a:fillRect/>
          </a:stretch>
        </p:blipFill>
        <p:spPr bwMode="auto">
          <a:xfrm>
            <a:off x="0" y="0"/>
            <a:ext cx="12192000" cy="6858000"/>
          </a:xfrm>
          <a:prstGeom prst="rect">
            <a:avLst/>
          </a:prstGeom>
          <a:noFill/>
          <a:ln w="9525">
            <a:noFill/>
            <a:miter lim="800000"/>
            <a:headEnd/>
            <a:tailEnd/>
          </a:ln>
        </p:spPr>
      </p:pic>
      <p:sp>
        <p:nvSpPr>
          <p:cNvPr id="82" name="Obdĺžnik 81"/>
          <p:cNvSpPr>
            <a:spLocks noGrp="1" noRot="1" noChangeAspect="1" noMove="1" noResize="1" noEditPoints="1" noAdjustHandles="1" noChangeArrowheads="1" noChangeShapeType="1" noTextEdit="1"/>
          </p:cNvSpPr>
          <p:nvPr/>
        </p:nvSpPr>
        <p:spPr>
          <a:xfrm>
            <a:off x="5694363" y="1808163"/>
            <a:ext cx="5453062" cy="3241675"/>
          </a:xfrm>
          <a:prstGeom prst="rect">
            <a:avLst/>
          </a:prstGeom>
          <a:solidFill>
            <a:schemeClr val="bg1">
              <a:lumMod val="75000"/>
              <a:lumOff val="25000"/>
            </a:schemeClr>
          </a:solidFill>
          <a:ln w="6350" cap="sq" cmpd="sng" algn="ctr">
            <a:noFill/>
            <a:prstDash val="solid"/>
            <a:miter lim="800000"/>
          </a:ln>
          <a:effectLst/>
        </p:spPr>
        <p:txBody>
          <a:bodyPr/>
          <a:lstStyle/>
          <a:p>
            <a:pPr fontAlgn="auto">
              <a:spcBef>
                <a:spcPts val="0"/>
              </a:spcBef>
              <a:spcAft>
                <a:spcPts val="0"/>
              </a:spcAft>
              <a:defRPr/>
            </a:pPr>
            <a:endParaRPr lang="sk-SK">
              <a:latin typeface="+mn-lt"/>
              <a:cs typeface="+mn-cs"/>
            </a:endParaRPr>
          </a:p>
        </p:txBody>
      </p:sp>
      <p:sp>
        <p:nvSpPr>
          <p:cNvPr id="84" name="Obdĺžnik 83"/>
          <p:cNvSpPr>
            <a:spLocks noGrp="1" noRot="1" noChangeAspect="1" noMove="1" noResize="1" noEditPoints="1" noAdjustHandles="1" noChangeArrowheads="1" noChangeShapeType="1" noTextEdit="1"/>
          </p:cNvSpPr>
          <p:nvPr/>
        </p:nvSpPr>
        <p:spPr>
          <a:xfrm>
            <a:off x="5861010" y="1975104"/>
            <a:ext cx="5120640" cy="2907792"/>
          </a:xfrm>
          <a:prstGeom prst="rect">
            <a:avLst/>
          </a:prstGeom>
          <a:noFill/>
          <a:ln w="6350" cap="sq" cmpd="sng" algn="ctr">
            <a:solidFill>
              <a:schemeClr val="tx1"/>
            </a:solidFill>
            <a:prstDash val="solid"/>
            <a:miter lim="800000"/>
          </a:ln>
          <a:effectLst>
            <a:softEdge rad="0"/>
          </a:effectLst>
        </p:spPr>
        <p:txBody>
          <a:bodyPr/>
          <a:lstStyle/>
          <a:p>
            <a:pPr fontAlgn="auto">
              <a:spcBef>
                <a:spcPts val="0"/>
              </a:spcBef>
              <a:spcAft>
                <a:spcPts val="0"/>
              </a:spcAft>
              <a:defRPr/>
            </a:pPr>
            <a:endParaRPr lang="sk-SK">
              <a:latin typeface="+mn-lt"/>
              <a:cs typeface="+mn-cs"/>
            </a:endParaRPr>
          </a:p>
        </p:txBody>
      </p:sp>
      <p:sp>
        <p:nvSpPr>
          <p:cNvPr id="2" name="Nadpis 1"/>
          <p:cNvSpPr>
            <a:spLocks noGrp="1"/>
          </p:cNvSpPr>
          <p:nvPr>
            <p:ph type="ctrTitle"/>
          </p:nvPr>
        </p:nvSpPr>
        <p:spPr>
          <a:xfrm>
            <a:off x="6034088" y="2117725"/>
            <a:ext cx="4775200" cy="1868488"/>
          </a:xfrm>
        </p:spPr>
        <p:txBody>
          <a:bodyPr/>
          <a:lstStyle/>
          <a:p>
            <a:pPr eaLnBrk="1" hangingPunct="1">
              <a:lnSpc>
                <a:spcPct val="100000"/>
              </a:lnSpc>
            </a:pPr>
            <a:r>
              <a:rPr sz="3900" b="1" i="1" cap="none" smtClean="0">
                <a:solidFill>
                  <a:schemeClr val="tx1"/>
                </a:solidFill>
              </a:rPr>
              <a:t>Umelá inteligencia vo vzdelávaní </a:t>
            </a:r>
          </a:p>
        </p:txBody>
      </p:sp>
      <p:sp>
        <p:nvSpPr>
          <p:cNvPr id="3" name="Podnadpis 2"/>
          <p:cNvSpPr>
            <a:spLocks noGrp="1"/>
          </p:cNvSpPr>
          <p:nvPr>
            <p:ph type="subTitle" idx="1"/>
          </p:nvPr>
        </p:nvSpPr>
        <p:spPr>
          <a:xfrm>
            <a:off x="5975350" y="4292600"/>
            <a:ext cx="4775200" cy="560388"/>
          </a:xfrm>
        </p:spPr>
        <p:txBody>
          <a:bodyPr/>
          <a:lstStyle/>
          <a:p>
            <a:pPr eaLnBrk="1" hangingPunct="1">
              <a:spcBef>
                <a:spcPct val="0"/>
              </a:spcBef>
              <a:spcAft>
                <a:spcPts val="600"/>
              </a:spcAft>
              <a:buClr>
                <a:srgbClr val="FFFFFF"/>
              </a:buClr>
              <a:defRPr/>
            </a:pPr>
            <a:r>
              <a:rPr lang="sk-SK" sz="2400">
                <a:solidFill>
                  <a:schemeClr val="tx1"/>
                </a:solidFill>
                <a:latin typeface="Arial" charset="0"/>
              </a:rPr>
              <a:t>Ai kompas </a:t>
            </a:r>
            <a:r>
              <a:rPr lang="en-US" sz="2400">
                <a:solidFill>
                  <a:schemeClr val="tx1"/>
                </a:solidFill>
                <a:latin typeface="Arial" charset="0"/>
              </a:rPr>
              <a:t>2025/2026</a:t>
            </a:r>
          </a:p>
        </p:txBody>
      </p:sp>
      <p:pic>
        <p:nvPicPr>
          <p:cNvPr id="17417" name="Picture 9" descr="erb_KN_velky"/>
          <p:cNvPicPr>
            <a:picLocks noChangeAspect="1" noChangeArrowheads="1"/>
          </p:cNvPicPr>
          <p:nvPr/>
        </p:nvPicPr>
        <p:blipFill>
          <a:blip r:embed="rId4"/>
          <a:srcRect/>
          <a:stretch>
            <a:fillRect/>
          </a:stretch>
        </p:blipFill>
        <p:spPr bwMode="auto">
          <a:xfrm>
            <a:off x="225425" y="5237163"/>
            <a:ext cx="1225550" cy="1398587"/>
          </a:xfrm>
          <a:prstGeom prst="rect">
            <a:avLst/>
          </a:prstGeom>
          <a:noFill/>
          <a:ln w="9525">
            <a:noFill/>
            <a:miter lim="800000"/>
            <a:headEnd/>
            <a:tailEnd/>
          </a:ln>
        </p:spPr>
      </p:pic>
    </p:spTree>
  </p:cSld>
  <p:clrMapOvr>
    <a:overrideClrMapping bg1="dk1" tx1="lt1" bg2="dk2" tx2="lt2" accent1="accent1" accent2="accent2" accent3="accent3" accent4="accent4" accent5="accent5" accent6="accent6" hlink="hlink" folHlink="folHlink"/>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5841" name="Picture 5"/>
          <p:cNvPicPr>
            <a:picLocks noChangeAspect="1" noChangeArrowheads="1"/>
          </p:cNvPicPr>
          <p:nvPr/>
        </p:nvPicPr>
        <p:blipFill>
          <a:blip r:embed="rId3"/>
          <a:srcRect/>
          <a:stretch>
            <a:fillRect/>
          </a:stretch>
        </p:blipFill>
        <p:spPr bwMode="auto">
          <a:xfrm>
            <a:off x="0" y="574675"/>
            <a:ext cx="12192000" cy="6283325"/>
          </a:xfrm>
          <a:prstGeom prst="rect">
            <a:avLst/>
          </a:prstGeom>
          <a:noFill/>
          <a:ln w="9525">
            <a:noFill/>
            <a:miter lim="800000"/>
            <a:headEnd/>
            <a:tailEnd/>
          </a:ln>
        </p:spPr>
      </p:pic>
      <p:sp>
        <p:nvSpPr>
          <p:cNvPr id="35842" name="Rectangle 2"/>
          <p:cNvSpPr>
            <a:spLocks noGrp="1"/>
          </p:cNvSpPr>
          <p:nvPr>
            <p:ph type="title" idx="4294967295"/>
          </p:nvPr>
        </p:nvSpPr>
        <p:spPr>
          <a:xfrm>
            <a:off x="0" y="0"/>
            <a:ext cx="12192000" cy="1084263"/>
          </a:xfrm>
          <a:solidFill>
            <a:schemeClr val="bg1"/>
          </a:solidFill>
        </p:spPr>
        <p:txBody>
          <a:bodyPr/>
          <a:lstStyle/>
          <a:p>
            <a:pPr algn="ctr"/>
            <a:r>
              <a:rPr lang="sk-SK" sz="5400" b="1" smtClean="0">
                <a:latin typeface="Arial" charset="0"/>
              </a:rPr>
              <a:t>Benefity</a:t>
            </a:r>
            <a:r>
              <a:rPr lang="sk-SK" sz="5400" b="1" smtClean="0"/>
              <a:t> AI</a:t>
            </a:r>
            <a:endParaRPr sz="5400" smtClean="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7889" name="Picture 6"/>
          <p:cNvPicPr>
            <a:picLocks noChangeAspect="1" noChangeArrowheads="1"/>
          </p:cNvPicPr>
          <p:nvPr/>
        </p:nvPicPr>
        <p:blipFill>
          <a:blip r:embed="rId3"/>
          <a:srcRect/>
          <a:stretch>
            <a:fillRect/>
          </a:stretch>
        </p:blipFill>
        <p:spPr bwMode="auto">
          <a:xfrm>
            <a:off x="0" y="0"/>
            <a:ext cx="12192000" cy="6748463"/>
          </a:xfrm>
          <a:prstGeom prst="rect">
            <a:avLst/>
          </a:prstGeom>
          <a:noFill/>
          <a:ln w="9525">
            <a:noFill/>
            <a:miter lim="800000"/>
            <a:headEnd/>
            <a:tailEnd/>
          </a:ln>
        </p:spPr>
      </p:pic>
      <p:sp>
        <p:nvSpPr>
          <p:cNvPr id="37890" name="Rectangle 2"/>
          <p:cNvSpPr>
            <a:spLocks noGrp="1"/>
          </p:cNvSpPr>
          <p:nvPr>
            <p:ph type="title"/>
          </p:nvPr>
        </p:nvSpPr>
        <p:spPr>
          <a:xfrm>
            <a:off x="1066800" y="0"/>
            <a:ext cx="10058400" cy="1258888"/>
          </a:xfrm>
        </p:spPr>
        <p:txBody>
          <a:bodyPr/>
          <a:lstStyle/>
          <a:p>
            <a:pPr algn="ctr"/>
            <a:r>
              <a:rPr lang="sk-SK" sz="5400" b="1" smtClean="0"/>
              <a:t>Riziká AI</a:t>
            </a:r>
            <a:endParaRPr sz="5400" smtClean="0"/>
          </a:p>
        </p:txBody>
      </p:sp>
      <p:sp>
        <p:nvSpPr>
          <p:cNvPr id="37892" name="Rectangle 4"/>
          <p:cNvSpPr>
            <a:spLocks noChangeArrowheads="1"/>
          </p:cNvSpPr>
          <p:nvPr/>
        </p:nvSpPr>
        <p:spPr bwMode="auto">
          <a:xfrm>
            <a:off x="0" y="6692900"/>
            <a:ext cx="12192000" cy="520700"/>
          </a:xfrm>
          <a:prstGeom prst="rect">
            <a:avLst/>
          </a:prstGeom>
          <a:noFill/>
          <a:ln w="9525">
            <a:noFill/>
            <a:miter lim="800000"/>
            <a:headEnd/>
            <a:tailEnd/>
          </a:ln>
          <a:effectLst/>
        </p:spPr>
        <p:txBody>
          <a:bodyPr wrap="none" anchor="ctr"/>
          <a:lstStyle/>
          <a:p>
            <a:endParaRPr lang="en-US"/>
          </a:p>
        </p:txBody>
      </p:sp>
      <p:sp>
        <p:nvSpPr>
          <p:cNvPr id="37893" name="Rectangle 5"/>
          <p:cNvSpPr>
            <a:spLocks noChangeArrowheads="1"/>
          </p:cNvSpPr>
          <p:nvPr/>
        </p:nvSpPr>
        <p:spPr bwMode="auto">
          <a:xfrm>
            <a:off x="0" y="6667500"/>
            <a:ext cx="12192000" cy="368300"/>
          </a:xfrm>
          <a:prstGeom prst="rect">
            <a:avLst/>
          </a:prstGeom>
          <a:solidFill>
            <a:schemeClr val="bg1"/>
          </a:solidFill>
          <a:ln w="9525">
            <a:noFill/>
            <a:miter lim="800000"/>
            <a:headEnd/>
            <a:tailEnd/>
          </a:ln>
          <a:effectLst/>
        </p:spPr>
        <p:txBody>
          <a:bodyPr wrap="none" anchor="ctr"/>
          <a:lstStyle/>
          <a:p>
            <a:endParaRPr lang="en-US"/>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7" name="Rectangle 6"/>
          <p:cNvSpPr>
            <a:spLocks noChangeArrowheads="1"/>
          </p:cNvSpPr>
          <p:nvPr/>
        </p:nvSpPr>
        <p:spPr bwMode="auto">
          <a:xfrm>
            <a:off x="0" y="0"/>
            <a:ext cx="12192000" cy="6858000"/>
          </a:xfrm>
          <a:prstGeom prst="rect">
            <a:avLst/>
          </a:prstGeom>
          <a:solidFill>
            <a:schemeClr val="bg1"/>
          </a:solidFill>
          <a:ln w="9525">
            <a:solidFill>
              <a:schemeClr val="tx1"/>
            </a:solidFill>
            <a:miter lim="800000"/>
            <a:headEnd/>
            <a:tailEnd/>
          </a:ln>
        </p:spPr>
        <p:txBody>
          <a:bodyPr wrap="none" anchor="ctr"/>
          <a:lstStyle/>
          <a:p>
            <a:endParaRPr lang="en-US"/>
          </a:p>
        </p:txBody>
      </p:sp>
      <p:pic>
        <p:nvPicPr>
          <p:cNvPr id="39945" name="Picture 9"/>
          <p:cNvPicPr>
            <a:picLocks noChangeAspect="1" noChangeArrowheads="1"/>
          </p:cNvPicPr>
          <p:nvPr/>
        </p:nvPicPr>
        <p:blipFill>
          <a:blip r:embed="rId3"/>
          <a:srcRect/>
          <a:stretch>
            <a:fillRect/>
          </a:stretch>
        </p:blipFill>
        <p:spPr bwMode="auto">
          <a:xfrm>
            <a:off x="0" y="574675"/>
            <a:ext cx="12192000" cy="6435725"/>
          </a:xfrm>
          <a:prstGeom prst="rect">
            <a:avLst/>
          </a:prstGeom>
          <a:noFill/>
          <a:ln w="9525">
            <a:noFill/>
            <a:miter lim="800000"/>
            <a:headEnd/>
            <a:tailEnd/>
          </a:ln>
          <a:effectLst/>
        </p:spPr>
      </p:pic>
      <p:sp>
        <p:nvSpPr>
          <p:cNvPr id="39942" name="Rectangle 6"/>
          <p:cNvSpPr>
            <a:spLocks noChangeArrowheads="1"/>
          </p:cNvSpPr>
          <p:nvPr/>
        </p:nvSpPr>
        <p:spPr bwMode="auto">
          <a:xfrm>
            <a:off x="0" y="406400"/>
            <a:ext cx="12192000" cy="279400"/>
          </a:xfrm>
          <a:prstGeom prst="rect">
            <a:avLst/>
          </a:prstGeom>
          <a:solidFill>
            <a:schemeClr val="bg1"/>
          </a:solidFill>
          <a:ln w="9525">
            <a:noFill/>
            <a:miter lim="800000"/>
            <a:headEnd/>
            <a:tailEnd/>
          </a:ln>
          <a:effectLst/>
        </p:spPr>
        <p:txBody>
          <a:bodyPr wrap="none" anchor="ctr"/>
          <a:lstStyle/>
          <a:p>
            <a:endParaRPr lang="en-US"/>
          </a:p>
        </p:txBody>
      </p:sp>
      <p:sp>
        <p:nvSpPr>
          <p:cNvPr id="39938" name="Rectangle 7"/>
          <p:cNvSpPr>
            <a:spLocks noGrp="1"/>
          </p:cNvSpPr>
          <p:nvPr>
            <p:ph type="title"/>
          </p:nvPr>
        </p:nvSpPr>
        <p:spPr>
          <a:xfrm>
            <a:off x="0" y="0"/>
            <a:ext cx="12192000" cy="1041400"/>
          </a:xfrm>
        </p:spPr>
        <p:txBody>
          <a:bodyPr/>
          <a:lstStyle/>
          <a:p>
            <a:pPr algn="ctr"/>
            <a:r>
              <a:rPr lang="pl-PL" sz="4800" b="1" smtClean="0"/>
              <a:t>Oblasti, kde u</a:t>
            </a:r>
            <a:r>
              <a:rPr lang="sk-SK" sz="4800" b="1" smtClean="0"/>
              <a:t>č</a:t>
            </a:r>
            <a:r>
              <a:rPr lang="pl-PL" sz="4800" b="1" smtClean="0"/>
              <a:t>itelia nechcú zásah AI</a:t>
            </a:r>
            <a:endParaRPr sz="4800" b="1" smtClean="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5" name="Rectangle 2"/>
          <p:cNvSpPr>
            <a:spLocks noGrp="1"/>
          </p:cNvSpPr>
          <p:nvPr>
            <p:ph type="title"/>
          </p:nvPr>
        </p:nvSpPr>
        <p:spPr/>
        <p:txBody>
          <a:bodyPr/>
          <a:lstStyle/>
          <a:p>
            <a:pPr algn="ctr"/>
            <a:r>
              <a:rPr lang="sk-SK" sz="4800" b="1" smtClean="0"/>
              <a:t>Záver</a:t>
            </a:r>
            <a:endParaRPr sz="4800" b="1" smtClean="0"/>
          </a:p>
        </p:txBody>
      </p:sp>
      <p:sp>
        <p:nvSpPr>
          <p:cNvPr id="41986" name="Rectangle 3"/>
          <p:cNvSpPr>
            <a:spLocks noGrp="1"/>
          </p:cNvSpPr>
          <p:nvPr>
            <p:ph type="body" idx="1"/>
          </p:nvPr>
        </p:nvSpPr>
        <p:spPr>
          <a:xfrm>
            <a:off x="792163" y="2103438"/>
            <a:ext cx="10790237" cy="4306887"/>
          </a:xfrm>
        </p:spPr>
        <p:txBody>
          <a:bodyPr/>
          <a:lstStyle/>
          <a:p>
            <a:r>
              <a:rPr lang="sk-SK" sz="2800" smtClean="0"/>
              <a:t>Prieskum ukázal, že AI už prenikla do života našich škôl, avšak jej využívanie vo vzdelávaní je nerovnomerné. </a:t>
            </a:r>
          </a:p>
          <a:p>
            <a:r>
              <a:rPr lang="sk-SK" sz="2800" smtClean="0"/>
              <a:t>Sú učitelia, ktorí AI používajú častejšie a prejavujú vyššiu dôveru v jej funkčnosť, zatiaľ čo iní očakávajú dodatočnú podporu pri jej implementácii. </a:t>
            </a:r>
          </a:p>
          <a:p>
            <a:r>
              <a:rPr lang="sk-SK" sz="2800" smtClean="0"/>
              <a:t>Pedagógovia využívajú umelú inteligenciu predovšetkým pri príprave vyučovania, avšak priamo počas vyučovacích hodín s ňou pracuje len menšia časť</a:t>
            </a:r>
            <a:r>
              <a:rPr lang="sk-SK" sz="2800" smtClean="0">
                <a:latin typeface="Arial" charset="0"/>
              </a:rPr>
              <a:t> </a:t>
            </a:r>
            <a:r>
              <a:rPr lang="sk-SK" sz="2800" smtClean="0"/>
              <a:t>z nich.</a:t>
            </a:r>
            <a:r>
              <a:rPr lang="sk-SK" sz="2400" smtClean="0"/>
              <a:t> </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3" name="Rectangle 2"/>
          <p:cNvSpPr>
            <a:spLocks noGrp="1"/>
          </p:cNvSpPr>
          <p:nvPr>
            <p:ph type="title"/>
          </p:nvPr>
        </p:nvSpPr>
        <p:spPr/>
        <p:txBody>
          <a:bodyPr/>
          <a:lstStyle/>
          <a:p>
            <a:pPr algn="ctr"/>
            <a:r>
              <a:rPr lang="sk-SK" b="1" smtClean="0"/>
              <a:t>Ďalšie časti dnešného stretnutia</a:t>
            </a:r>
            <a:r>
              <a:rPr lang="sk-SK" smtClean="0"/>
              <a:t> </a:t>
            </a:r>
            <a:endParaRPr smtClean="0"/>
          </a:p>
        </p:txBody>
      </p:sp>
      <p:sp>
        <p:nvSpPr>
          <p:cNvPr id="44034" name="Rectangle 3"/>
          <p:cNvSpPr>
            <a:spLocks noGrp="1"/>
          </p:cNvSpPr>
          <p:nvPr>
            <p:ph type="body" idx="1"/>
          </p:nvPr>
        </p:nvSpPr>
        <p:spPr>
          <a:xfrm>
            <a:off x="390525" y="2103438"/>
            <a:ext cx="11409363" cy="4754562"/>
          </a:xfrm>
        </p:spPr>
        <p:txBody>
          <a:bodyPr/>
          <a:lstStyle/>
          <a:p>
            <a:r>
              <a:rPr lang="sk-SK" sz="3600" smtClean="0"/>
              <a:t> Prezentácia učiteľov z praxe: </a:t>
            </a:r>
          </a:p>
          <a:p>
            <a:pPr lvl="1"/>
            <a:r>
              <a:rPr lang="sk-SK" sz="3200" i="1" smtClean="0"/>
              <a:t> </a:t>
            </a:r>
            <a:r>
              <a:rPr lang="sk-SK" sz="3200" b="1" i="1" smtClean="0"/>
              <a:t>PaedDr. Anikó Zácsik</a:t>
            </a:r>
            <a:r>
              <a:rPr lang="sk-SK" sz="3200" i="1" smtClean="0"/>
              <a:t> – ZŠ J. A. Komenského, Komárno</a:t>
            </a:r>
          </a:p>
          <a:p>
            <a:pPr lvl="1"/>
            <a:r>
              <a:rPr lang="sk-SK" sz="3200" b="1" i="1" smtClean="0"/>
              <a:t> Mgr. Tibor Tóth</a:t>
            </a:r>
            <a:r>
              <a:rPr lang="sk-SK" sz="3200" i="1" smtClean="0"/>
              <a:t> – ZŠ s VJM Eötvösova ul. 39, Komárno</a:t>
            </a:r>
          </a:p>
          <a:p>
            <a:r>
              <a:rPr lang="sk-SK" sz="3600" smtClean="0"/>
              <a:t> Odborná beseda</a:t>
            </a:r>
          </a:p>
          <a:p>
            <a:r>
              <a:rPr lang="sk-SK" sz="3600" smtClean="0"/>
              <a:t> Otázky a odpovede</a:t>
            </a:r>
          </a:p>
          <a:p>
            <a:r>
              <a:rPr lang="sk-SK" sz="3600" smtClean="0"/>
              <a:t> Záver</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1" name="Rectangle 4"/>
          <p:cNvSpPr>
            <a:spLocks noGrp="1"/>
          </p:cNvSpPr>
          <p:nvPr>
            <p:ph type="ctrTitle"/>
          </p:nvPr>
        </p:nvSpPr>
        <p:spPr/>
        <p:txBody>
          <a:bodyPr/>
          <a:lstStyle/>
          <a:p>
            <a:pPr algn="ctr"/>
            <a:r>
              <a:rPr lang="sk-SK" b="1" smtClean="0"/>
              <a:t>Ďakujeme za pozornosť!</a:t>
            </a:r>
            <a:endParaRPr b="1" smtClean="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9458" name="Nadpis 1"/>
          <p:cNvSpPr>
            <a:spLocks noGrp="1"/>
          </p:cNvSpPr>
          <p:nvPr>
            <p:ph type="title"/>
          </p:nvPr>
        </p:nvSpPr>
        <p:spPr>
          <a:xfrm>
            <a:off x="373063" y="642938"/>
            <a:ext cx="11445875" cy="1371600"/>
          </a:xfrm>
        </p:spPr>
        <p:txBody>
          <a:bodyPr/>
          <a:lstStyle/>
          <a:p>
            <a:pPr algn="ctr" eaLnBrk="1" hangingPunct="1"/>
            <a:r>
              <a:rPr lang="sk-SK" b="1" smtClean="0"/>
              <a:t>A</a:t>
            </a:r>
            <a:r>
              <a:rPr lang="sk-SK" b="1" smtClean="0">
                <a:latin typeface="Arial" charset="0"/>
              </a:rPr>
              <a:t>i</a:t>
            </a:r>
            <a:r>
              <a:rPr lang="sk-SK" b="1" smtClean="0"/>
              <a:t> kompas prieskum na základných školách v zriaďovateľskej pôsobnosti mesta Komárno</a:t>
            </a:r>
            <a:endParaRPr b="1" smtClean="0"/>
          </a:p>
        </p:txBody>
      </p:sp>
      <p:sp>
        <p:nvSpPr>
          <p:cNvPr id="19459" name="Rectangle 4"/>
          <p:cNvSpPr>
            <a:spLocks noGrp="1"/>
          </p:cNvSpPr>
          <p:nvPr>
            <p:ph type="body" sz="half" idx="4294967295"/>
          </p:nvPr>
        </p:nvSpPr>
        <p:spPr>
          <a:xfrm>
            <a:off x="1066800" y="2103438"/>
            <a:ext cx="5746750" cy="3849687"/>
          </a:xfrm>
        </p:spPr>
        <p:txBody>
          <a:bodyPr/>
          <a:lstStyle/>
          <a:p>
            <a:pPr eaLnBrk="1" hangingPunct="1"/>
            <a:r>
              <a:rPr lang="sk-SK" sz="2400" smtClean="0"/>
              <a:t>Cieľom prieskumu: poskytnúť komplexný obraz o prenikaní umelej inteligencie (AI) do vzdelávania. </a:t>
            </a:r>
          </a:p>
          <a:p>
            <a:pPr eaLnBrk="1" hangingPunct="1"/>
            <a:r>
              <a:rPr lang="sk-SK" sz="2400" smtClean="0"/>
              <a:t>Autorky štúdie: Miroslava Hapalová a Helena Beranová.</a:t>
            </a:r>
          </a:p>
          <a:p>
            <a:pPr eaLnBrk="1" hangingPunct="1"/>
            <a:r>
              <a:rPr lang="sk-SK" sz="2400" smtClean="0"/>
              <a:t>V prieskume realizovanom na ZŠ v Komárne bol použitý dotazník AI KOMPAS pre pedagógov. </a:t>
            </a:r>
          </a:p>
        </p:txBody>
      </p:sp>
      <p:pic>
        <p:nvPicPr>
          <p:cNvPr id="19460" name="Picture 8"/>
          <p:cNvPicPr>
            <a:picLocks noChangeAspect="1" noChangeArrowheads="1"/>
          </p:cNvPicPr>
          <p:nvPr/>
        </p:nvPicPr>
        <p:blipFill>
          <a:blip r:embed="rId3"/>
          <a:srcRect/>
          <a:stretch>
            <a:fillRect/>
          </a:stretch>
        </p:blipFill>
        <p:spPr bwMode="auto">
          <a:xfrm>
            <a:off x="7240588" y="2146300"/>
            <a:ext cx="3860800" cy="3868738"/>
          </a:xfrm>
          <a:prstGeom prst="rect">
            <a:avLst/>
          </a:prstGeom>
          <a:noFill/>
          <a:ln w="9525">
            <a:noFill/>
            <a:miter lim="800000"/>
            <a:headEnd/>
            <a:tailEnd/>
          </a:ln>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Rectangle 2"/>
          <p:cNvSpPr>
            <a:spLocks noGrp="1"/>
          </p:cNvSpPr>
          <p:nvPr>
            <p:ph type="title"/>
          </p:nvPr>
        </p:nvSpPr>
        <p:spPr/>
        <p:txBody>
          <a:bodyPr/>
          <a:lstStyle/>
          <a:p>
            <a:pPr algn="ctr" eaLnBrk="1" hangingPunct="1"/>
            <a:r>
              <a:rPr lang="sk-SK" b="1" smtClean="0"/>
              <a:t>Tematické oblasti dotazníka</a:t>
            </a:r>
            <a:r>
              <a:rPr lang="sk-SK" smtClean="0"/>
              <a:t> </a:t>
            </a:r>
            <a:endParaRPr smtClean="0"/>
          </a:p>
        </p:txBody>
      </p:sp>
      <p:sp>
        <p:nvSpPr>
          <p:cNvPr id="21506" name="Rectangle 3"/>
          <p:cNvSpPr>
            <a:spLocks noGrp="1"/>
          </p:cNvSpPr>
          <p:nvPr>
            <p:ph type="body" idx="1"/>
          </p:nvPr>
        </p:nvSpPr>
        <p:spPr/>
        <p:txBody>
          <a:bodyPr/>
          <a:lstStyle/>
          <a:p>
            <a:pPr eaLnBrk="1" hangingPunct="1"/>
            <a:r>
              <a:rPr lang="sk-SK" sz="3600" smtClean="0"/>
              <a:t> Znalosti o AI</a:t>
            </a:r>
          </a:p>
          <a:p>
            <a:pPr eaLnBrk="1" hangingPunct="1"/>
            <a:r>
              <a:rPr lang="sk-SK" sz="3600" smtClean="0"/>
              <a:t> </a:t>
            </a:r>
            <a:r>
              <a:rPr lang="en-US" sz="3600" smtClean="0"/>
              <a:t>Využitie AI </a:t>
            </a:r>
            <a:r>
              <a:rPr lang="sk-SK" sz="3600" smtClean="0"/>
              <a:t>v súkromnom živote</a:t>
            </a:r>
            <a:r>
              <a:rPr lang="en-US" sz="3600" smtClean="0"/>
              <a:t> </a:t>
            </a:r>
            <a:endParaRPr lang="sk-SK" sz="3600" smtClean="0"/>
          </a:p>
          <a:p>
            <a:pPr eaLnBrk="1" hangingPunct="1"/>
            <a:r>
              <a:rPr lang="sk-SK" sz="3600" smtClean="0"/>
              <a:t> </a:t>
            </a:r>
            <a:r>
              <a:rPr lang="en-US" sz="3600" smtClean="0"/>
              <a:t>Využitie AI počas práce </a:t>
            </a:r>
            <a:endParaRPr lang="sk-SK" sz="3600" smtClean="0"/>
          </a:p>
          <a:p>
            <a:pPr eaLnBrk="1" hangingPunct="1"/>
            <a:r>
              <a:rPr lang="sk-SK" sz="3600" smtClean="0"/>
              <a:t> </a:t>
            </a:r>
            <a:r>
              <a:rPr lang="en-US" sz="3600" smtClean="0"/>
              <a:t>Vzťah k AI </a:t>
            </a:r>
            <a:endParaRPr lang="sk-SK" sz="3600" smtClean="0"/>
          </a:p>
          <a:p>
            <a:pPr eaLnBrk="1" hangingPunct="1"/>
            <a:r>
              <a:rPr lang="sk-SK" sz="3600" smtClean="0"/>
              <a:t> </a:t>
            </a:r>
            <a:r>
              <a:rPr lang="en-US" sz="3600" smtClean="0"/>
              <a:t>Prínosy a ohrozenia AI </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Rectangle 103"/>
          <p:cNvSpPr>
            <a:spLocks noGrp="1"/>
          </p:cNvSpPr>
          <p:nvPr>
            <p:ph type="title"/>
          </p:nvPr>
        </p:nvSpPr>
        <p:spPr/>
        <p:txBody>
          <a:bodyPr/>
          <a:lstStyle/>
          <a:p>
            <a:pPr algn="ctr" eaLnBrk="1" hangingPunct="1"/>
            <a:r>
              <a:rPr lang="sk-SK" b="1" smtClean="0"/>
              <a:t>Počet vyplnených dotazníkov</a:t>
            </a:r>
            <a:endParaRPr b="1" smtClean="0"/>
          </a:p>
        </p:txBody>
      </p:sp>
      <p:graphicFrame>
        <p:nvGraphicFramePr>
          <p:cNvPr id="29805" name="Group 109"/>
          <p:cNvGraphicFramePr>
            <a:graphicFrameLocks noGrp="1"/>
          </p:cNvGraphicFramePr>
          <p:nvPr>
            <p:ph idx="1"/>
          </p:nvPr>
        </p:nvGraphicFramePr>
        <p:xfrm>
          <a:off x="1066800" y="2103438"/>
          <a:ext cx="10058400" cy="4054475"/>
        </p:xfrm>
        <a:graphic>
          <a:graphicData uri="http://schemas.openxmlformats.org/drawingml/2006/table">
            <a:tbl>
              <a:tblPr/>
              <a:tblGrid>
                <a:gridCol w="6373813">
                  <a:extLst>
                    <a:ext uri="{9D8B030D-6E8A-4147-A177-3AD203B41FA5}"/>
                  </a:extLst>
                </a:gridCol>
                <a:gridCol w="3684587">
                  <a:extLst>
                    <a:ext uri="{9D8B030D-6E8A-4147-A177-3AD203B41FA5}"/>
                  </a:extLst>
                </a:gridCol>
              </a:tblGrid>
              <a:tr h="481013">
                <a:tc>
                  <a:txBody>
                    <a:bodyPr/>
                    <a:lstStyle/>
                    <a:p>
                      <a:pPr marL="182563" marR="0" lvl="0" indent="-182563" algn="just" defTabSz="914400" rtl="0" eaLnBrk="1" fontAlgn="base" latinLnBrk="0" hangingPunct="1">
                        <a:lnSpc>
                          <a:spcPct val="100000"/>
                        </a:lnSpc>
                        <a:spcBef>
                          <a:spcPct val="0"/>
                        </a:spcBef>
                        <a:spcAft>
                          <a:spcPct val="0"/>
                        </a:spcAft>
                        <a:buClrTx/>
                        <a:buSzTx/>
                        <a:buFontTx/>
                        <a:buNone/>
                        <a:tabLst/>
                      </a:pPr>
                      <a:r>
                        <a:rPr kumimoji="0" lang="sk-SK" sz="3200" b="0" i="0" u="none" strike="noStrike" cap="none" normalizeH="0" baseline="0">
                          <a:ln>
                            <a:noFill/>
                          </a:ln>
                          <a:solidFill>
                            <a:schemeClr val="tx1"/>
                          </a:solidFill>
                          <a:effectLst/>
                          <a:latin typeface="Century Gothic" pitchFamily="34" charset="0"/>
                          <a:cs typeface="Times New Roman" pitchFamily="18" charset="0"/>
                        </a:rPr>
                        <a:t>ZŠ M. Jókaiho, Komárno</a:t>
                      </a:r>
                      <a:endParaRPr kumimoji="0" lang="sk-SK" sz="3200" b="0" i="0" u="none" strike="noStrike" cap="none" normalizeH="0" baseline="0">
                        <a:ln>
                          <a:noFill/>
                        </a:ln>
                        <a:solidFill>
                          <a:schemeClr val="tx1"/>
                        </a:solidFill>
                        <a:effectLst/>
                        <a:latin typeface="Century Gothic" pitchFamily="34" charset="0"/>
                        <a:cs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182563" marR="0" lvl="0" indent="-182563" algn="ctr" defTabSz="914400" rtl="0" eaLnBrk="1" fontAlgn="base" latinLnBrk="0" hangingPunct="1">
                        <a:lnSpc>
                          <a:spcPct val="100000"/>
                        </a:lnSpc>
                        <a:spcBef>
                          <a:spcPct val="0"/>
                        </a:spcBef>
                        <a:spcAft>
                          <a:spcPct val="0"/>
                        </a:spcAft>
                        <a:buClrTx/>
                        <a:buSzTx/>
                        <a:buFontTx/>
                        <a:buNone/>
                        <a:tabLst/>
                      </a:pPr>
                      <a:r>
                        <a:rPr kumimoji="0" lang="sk-SK" sz="3200" b="0" i="0" u="none" strike="noStrike" cap="none" normalizeH="0" baseline="0">
                          <a:ln>
                            <a:noFill/>
                          </a:ln>
                          <a:solidFill>
                            <a:schemeClr val="tx1"/>
                          </a:solidFill>
                          <a:effectLst/>
                          <a:latin typeface="Century Gothic" pitchFamily="34" charset="0"/>
                          <a:cs typeface="Times New Roman" pitchFamily="18" charset="0"/>
                        </a:rPr>
                        <a:t>38</a:t>
                      </a:r>
                      <a:endParaRPr kumimoji="0" lang="sk-SK" sz="3200" b="0" i="0" u="none" strike="noStrike" cap="none" normalizeH="0" baseline="0">
                        <a:ln>
                          <a:noFill/>
                        </a:ln>
                        <a:solidFill>
                          <a:schemeClr val="tx1"/>
                        </a:solidFill>
                        <a:effectLst/>
                        <a:latin typeface="Century Gothic" pitchFamily="34" charset="0"/>
                        <a:cs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extLst>
              </a:tr>
              <a:tr h="481013">
                <a:tc>
                  <a:txBody>
                    <a:bodyPr/>
                    <a:lstStyle/>
                    <a:p>
                      <a:pPr marL="182563" marR="0" lvl="0" indent="-182563" algn="just" defTabSz="914400" rtl="0" eaLnBrk="1" fontAlgn="base" latinLnBrk="0" hangingPunct="1">
                        <a:lnSpc>
                          <a:spcPct val="100000"/>
                        </a:lnSpc>
                        <a:spcBef>
                          <a:spcPct val="0"/>
                        </a:spcBef>
                        <a:spcAft>
                          <a:spcPct val="0"/>
                        </a:spcAft>
                        <a:buClrTx/>
                        <a:buSzTx/>
                        <a:buFontTx/>
                        <a:buNone/>
                        <a:tabLst/>
                      </a:pPr>
                      <a:r>
                        <a:rPr kumimoji="0" lang="sk-SK" sz="3200" b="0" i="0" u="none" strike="noStrike" cap="none" normalizeH="0" baseline="0">
                          <a:ln>
                            <a:noFill/>
                          </a:ln>
                          <a:solidFill>
                            <a:schemeClr val="tx1"/>
                          </a:solidFill>
                          <a:effectLst/>
                          <a:latin typeface="Century Gothic" pitchFamily="34" charset="0"/>
                          <a:cs typeface="Times New Roman" pitchFamily="18" charset="0"/>
                        </a:rPr>
                        <a:t>ZŠ Ul. práce 24, Komárno</a:t>
                      </a:r>
                      <a:endParaRPr kumimoji="0" lang="sk-SK" sz="3200" b="0" i="0" u="none" strike="noStrike" cap="none" normalizeH="0" baseline="0">
                        <a:ln>
                          <a:noFill/>
                        </a:ln>
                        <a:solidFill>
                          <a:schemeClr val="tx1"/>
                        </a:solidFill>
                        <a:effectLst/>
                        <a:latin typeface="Century Gothic" pitchFamily="34" charset="0"/>
                        <a:cs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182563" marR="0" lvl="0" indent="-182563" algn="ctr" defTabSz="914400" rtl="0" eaLnBrk="1" fontAlgn="base" latinLnBrk="0" hangingPunct="1">
                        <a:lnSpc>
                          <a:spcPct val="100000"/>
                        </a:lnSpc>
                        <a:spcBef>
                          <a:spcPct val="0"/>
                        </a:spcBef>
                        <a:spcAft>
                          <a:spcPct val="0"/>
                        </a:spcAft>
                        <a:buClrTx/>
                        <a:buSzTx/>
                        <a:buFontTx/>
                        <a:buNone/>
                        <a:tabLst/>
                      </a:pPr>
                      <a:r>
                        <a:rPr kumimoji="0" lang="sk-SK" sz="3200" b="0" i="0" u="none" strike="noStrike" cap="none" normalizeH="0" baseline="0">
                          <a:ln>
                            <a:noFill/>
                          </a:ln>
                          <a:solidFill>
                            <a:schemeClr val="tx1"/>
                          </a:solidFill>
                          <a:effectLst/>
                          <a:latin typeface="Century Gothic" pitchFamily="34" charset="0"/>
                          <a:cs typeface="Times New Roman" pitchFamily="18" charset="0"/>
                        </a:rPr>
                        <a:t>43</a:t>
                      </a:r>
                      <a:endParaRPr kumimoji="0" lang="sk-SK" sz="3200" b="0" i="0" u="none" strike="noStrike" cap="none" normalizeH="0" baseline="0">
                        <a:ln>
                          <a:noFill/>
                        </a:ln>
                        <a:solidFill>
                          <a:schemeClr val="tx1"/>
                        </a:solidFill>
                        <a:effectLst/>
                        <a:latin typeface="Century Gothic" pitchFamily="34" charset="0"/>
                        <a:cs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extLst>
              </a:tr>
              <a:tr h="482600">
                <a:tc>
                  <a:txBody>
                    <a:bodyPr/>
                    <a:lstStyle/>
                    <a:p>
                      <a:pPr marL="182563" marR="0" lvl="0" indent="-182563" algn="just" defTabSz="914400" rtl="0" eaLnBrk="1" fontAlgn="base" latinLnBrk="0" hangingPunct="1">
                        <a:lnSpc>
                          <a:spcPct val="100000"/>
                        </a:lnSpc>
                        <a:spcBef>
                          <a:spcPct val="0"/>
                        </a:spcBef>
                        <a:spcAft>
                          <a:spcPct val="0"/>
                        </a:spcAft>
                        <a:buClrTx/>
                        <a:buSzTx/>
                        <a:buFontTx/>
                        <a:buNone/>
                        <a:tabLst/>
                      </a:pPr>
                      <a:r>
                        <a:rPr kumimoji="0" lang="sk-SK" sz="3200" b="0" i="0" u="none" strike="noStrike" cap="none" normalizeH="0" baseline="0">
                          <a:ln>
                            <a:noFill/>
                          </a:ln>
                          <a:solidFill>
                            <a:schemeClr val="tx1"/>
                          </a:solidFill>
                          <a:effectLst/>
                          <a:latin typeface="Century Gothic" pitchFamily="34" charset="0"/>
                          <a:cs typeface="Times New Roman" pitchFamily="18" charset="0"/>
                        </a:rPr>
                        <a:t>ZŠ Eötvösova ul. 39, Komárno</a:t>
                      </a:r>
                      <a:endParaRPr kumimoji="0" lang="sk-SK" sz="3200" b="0" i="0" u="none" strike="noStrike" cap="none" normalizeH="0" baseline="0">
                        <a:ln>
                          <a:noFill/>
                        </a:ln>
                        <a:solidFill>
                          <a:schemeClr val="tx1"/>
                        </a:solidFill>
                        <a:effectLst/>
                        <a:latin typeface="Century Gothic" pitchFamily="34" charset="0"/>
                        <a:cs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182563" marR="0" lvl="0" indent="-182563" algn="ctr" defTabSz="914400" rtl="0" eaLnBrk="1" fontAlgn="base" latinLnBrk="0" hangingPunct="1">
                        <a:lnSpc>
                          <a:spcPct val="100000"/>
                        </a:lnSpc>
                        <a:spcBef>
                          <a:spcPct val="0"/>
                        </a:spcBef>
                        <a:spcAft>
                          <a:spcPct val="0"/>
                        </a:spcAft>
                        <a:buClrTx/>
                        <a:buSzTx/>
                        <a:buFontTx/>
                        <a:buNone/>
                        <a:tabLst/>
                      </a:pPr>
                      <a:r>
                        <a:rPr kumimoji="0" lang="sk-SK" sz="3200" b="0" i="0" u="none" strike="noStrike" cap="none" normalizeH="0" baseline="0">
                          <a:ln>
                            <a:noFill/>
                          </a:ln>
                          <a:solidFill>
                            <a:schemeClr val="tx1"/>
                          </a:solidFill>
                          <a:effectLst/>
                          <a:latin typeface="Century Gothic" pitchFamily="34" charset="0"/>
                          <a:cs typeface="Times New Roman" pitchFamily="18" charset="0"/>
                        </a:rPr>
                        <a:t>42</a:t>
                      </a:r>
                      <a:endParaRPr kumimoji="0" lang="sk-SK" sz="3200" b="0" i="0" u="none" strike="noStrike" cap="none" normalizeH="0" baseline="0">
                        <a:ln>
                          <a:noFill/>
                        </a:ln>
                        <a:solidFill>
                          <a:schemeClr val="tx1"/>
                        </a:solidFill>
                        <a:effectLst/>
                        <a:latin typeface="Century Gothic" pitchFamily="34" charset="0"/>
                        <a:cs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extLst>
              </a:tr>
              <a:tr h="481013">
                <a:tc>
                  <a:txBody>
                    <a:bodyPr/>
                    <a:lstStyle/>
                    <a:p>
                      <a:pPr marL="182563" marR="0" lvl="0" indent="-182563" algn="just" defTabSz="914400" rtl="0" eaLnBrk="1" fontAlgn="base" latinLnBrk="0" hangingPunct="1">
                        <a:lnSpc>
                          <a:spcPct val="100000"/>
                        </a:lnSpc>
                        <a:spcBef>
                          <a:spcPct val="0"/>
                        </a:spcBef>
                        <a:spcAft>
                          <a:spcPct val="0"/>
                        </a:spcAft>
                        <a:buClrTx/>
                        <a:buSzTx/>
                        <a:buFontTx/>
                        <a:buNone/>
                        <a:tabLst/>
                      </a:pPr>
                      <a:r>
                        <a:rPr kumimoji="0" lang="sk-SK" sz="3200" b="0" i="0" u="none" strike="noStrike" cap="none" normalizeH="0" baseline="0">
                          <a:ln>
                            <a:noFill/>
                          </a:ln>
                          <a:solidFill>
                            <a:schemeClr val="tx1"/>
                          </a:solidFill>
                          <a:effectLst/>
                          <a:latin typeface="Century Gothic" pitchFamily="34" charset="0"/>
                          <a:cs typeface="Times New Roman" pitchFamily="18" charset="0"/>
                        </a:rPr>
                        <a:t>ZŠ J. A. Komenského, Komárno</a:t>
                      </a:r>
                      <a:endParaRPr kumimoji="0" lang="sk-SK" sz="3200" b="0" i="0" u="none" strike="noStrike" cap="none" normalizeH="0" baseline="0">
                        <a:ln>
                          <a:noFill/>
                        </a:ln>
                        <a:solidFill>
                          <a:schemeClr val="tx1"/>
                        </a:solidFill>
                        <a:effectLst/>
                        <a:latin typeface="Century Gothic" pitchFamily="34" charset="0"/>
                        <a:cs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182563" marR="0" lvl="0" indent="-182563" algn="ctr" defTabSz="914400" rtl="0" eaLnBrk="1" fontAlgn="base" latinLnBrk="0" hangingPunct="1">
                        <a:lnSpc>
                          <a:spcPct val="100000"/>
                        </a:lnSpc>
                        <a:spcBef>
                          <a:spcPct val="0"/>
                        </a:spcBef>
                        <a:spcAft>
                          <a:spcPct val="0"/>
                        </a:spcAft>
                        <a:buClrTx/>
                        <a:buSzTx/>
                        <a:buFontTx/>
                        <a:buNone/>
                        <a:tabLst/>
                      </a:pPr>
                      <a:r>
                        <a:rPr kumimoji="0" lang="sk-SK" sz="3200" b="0" i="0" u="none" strike="noStrike" cap="none" normalizeH="0" baseline="0">
                          <a:ln>
                            <a:noFill/>
                          </a:ln>
                          <a:solidFill>
                            <a:schemeClr val="tx1"/>
                          </a:solidFill>
                          <a:effectLst/>
                          <a:latin typeface="Century Gothic" pitchFamily="34" charset="0"/>
                          <a:cs typeface="Times New Roman" pitchFamily="18" charset="0"/>
                        </a:rPr>
                        <a:t>37</a:t>
                      </a:r>
                      <a:endParaRPr kumimoji="0" lang="sk-SK" sz="3200" b="0" i="0" u="none" strike="noStrike" cap="none" normalizeH="0" baseline="0">
                        <a:ln>
                          <a:noFill/>
                        </a:ln>
                        <a:solidFill>
                          <a:schemeClr val="tx1"/>
                        </a:solidFill>
                        <a:effectLst/>
                        <a:latin typeface="Century Gothic" pitchFamily="34" charset="0"/>
                        <a:cs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extLst>
              </a:tr>
              <a:tr h="481013">
                <a:tc>
                  <a:txBody>
                    <a:bodyPr/>
                    <a:lstStyle/>
                    <a:p>
                      <a:pPr marL="182563" marR="0" lvl="0" indent="-182563" algn="just" defTabSz="914400" rtl="0" eaLnBrk="1" fontAlgn="base" latinLnBrk="0" hangingPunct="1">
                        <a:lnSpc>
                          <a:spcPct val="100000"/>
                        </a:lnSpc>
                        <a:spcBef>
                          <a:spcPct val="0"/>
                        </a:spcBef>
                        <a:spcAft>
                          <a:spcPct val="0"/>
                        </a:spcAft>
                        <a:buClrTx/>
                        <a:buSzTx/>
                        <a:buFontTx/>
                        <a:buNone/>
                        <a:tabLst/>
                      </a:pPr>
                      <a:r>
                        <a:rPr kumimoji="0" lang="sk-SK" sz="3200" b="0" i="0" u="none" strike="noStrike" cap="none" normalizeH="0" baseline="0">
                          <a:ln>
                            <a:noFill/>
                          </a:ln>
                          <a:solidFill>
                            <a:schemeClr val="tx1"/>
                          </a:solidFill>
                          <a:effectLst/>
                          <a:latin typeface="Century Gothic" pitchFamily="34" charset="0"/>
                          <a:cs typeface="Times New Roman" pitchFamily="18" charset="0"/>
                        </a:rPr>
                        <a:t>ZŠ Ul. pohrani</a:t>
                      </a:r>
                      <a:r>
                        <a:rPr kumimoji="0" lang="sk-SK" sz="3200" b="0" i="0" u="none" strike="noStrike" cap="none" normalizeH="0" baseline="0">
                          <a:ln>
                            <a:noFill/>
                          </a:ln>
                          <a:solidFill>
                            <a:schemeClr val="tx1"/>
                          </a:solidFill>
                          <a:effectLst/>
                          <a:latin typeface="Century Gothic" pitchFamily="34" charset="0"/>
                        </a:rPr>
                        <a:t>č</a:t>
                      </a:r>
                      <a:r>
                        <a:rPr kumimoji="0" lang="sk-SK" sz="3200" b="0" i="0" u="none" strike="noStrike" cap="none" normalizeH="0" baseline="0">
                          <a:ln>
                            <a:noFill/>
                          </a:ln>
                          <a:solidFill>
                            <a:schemeClr val="tx1"/>
                          </a:solidFill>
                          <a:effectLst/>
                          <a:latin typeface="Century Gothic" pitchFamily="34" charset="0"/>
                          <a:cs typeface="Times New Roman" pitchFamily="18" charset="0"/>
                        </a:rPr>
                        <a:t>ná 9, Komárno</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182563" marR="0" lvl="0" indent="-182563" algn="ctr" defTabSz="914400" rtl="0" eaLnBrk="1" fontAlgn="base" latinLnBrk="0" hangingPunct="1">
                        <a:lnSpc>
                          <a:spcPct val="100000"/>
                        </a:lnSpc>
                        <a:spcBef>
                          <a:spcPct val="0"/>
                        </a:spcBef>
                        <a:spcAft>
                          <a:spcPct val="0"/>
                        </a:spcAft>
                        <a:buClrTx/>
                        <a:buSzTx/>
                        <a:buFontTx/>
                        <a:buNone/>
                        <a:tabLst/>
                      </a:pPr>
                      <a:r>
                        <a:rPr kumimoji="0" lang="sk-SK" sz="3200" b="0" i="0" u="none" strike="noStrike" cap="none" normalizeH="0" baseline="0">
                          <a:ln>
                            <a:noFill/>
                          </a:ln>
                          <a:solidFill>
                            <a:schemeClr val="tx1"/>
                          </a:solidFill>
                          <a:effectLst/>
                          <a:latin typeface="Century Gothic" pitchFamily="34" charset="0"/>
                          <a:cs typeface="Times New Roman" pitchFamily="18" charset="0"/>
                        </a:rPr>
                        <a:t>37</a:t>
                      </a:r>
                      <a:endParaRPr kumimoji="0" lang="sk-SK" sz="3200" b="0" i="0" u="none" strike="noStrike" cap="none" normalizeH="0" baseline="0">
                        <a:ln>
                          <a:noFill/>
                        </a:ln>
                        <a:solidFill>
                          <a:schemeClr val="tx1"/>
                        </a:solidFill>
                        <a:effectLst/>
                        <a:latin typeface="Century Gothic" pitchFamily="34" charset="0"/>
                        <a:cs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extLst>
              </a:tr>
              <a:tr h="481013">
                <a:tc>
                  <a:txBody>
                    <a:bodyPr/>
                    <a:lstStyle/>
                    <a:p>
                      <a:pPr marL="182563" marR="0" lvl="0" indent="-182563" algn="just" defTabSz="914400" rtl="0" eaLnBrk="1" fontAlgn="base" latinLnBrk="0" hangingPunct="1">
                        <a:lnSpc>
                          <a:spcPct val="100000"/>
                        </a:lnSpc>
                        <a:spcBef>
                          <a:spcPct val="0"/>
                        </a:spcBef>
                        <a:spcAft>
                          <a:spcPct val="0"/>
                        </a:spcAft>
                        <a:buClrTx/>
                        <a:buSzTx/>
                        <a:buFontTx/>
                        <a:buNone/>
                        <a:tabLst/>
                      </a:pPr>
                      <a:r>
                        <a:rPr kumimoji="0" lang="sk-SK" sz="3200" b="0" i="0" u="none" strike="noStrike" cap="none" normalizeH="0" baseline="0">
                          <a:ln>
                            <a:noFill/>
                          </a:ln>
                          <a:solidFill>
                            <a:schemeClr val="tx1"/>
                          </a:solidFill>
                          <a:effectLst/>
                          <a:latin typeface="Century Gothic" pitchFamily="34" charset="0"/>
                          <a:cs typeface="Times New Roman" pitchFamily="18" charset="0"/>
                        </a:rPr>
                        <a:t>ZŠ Rozmarínová ul. 1, Komárno</a:t>
                      </a:r>
                      <a:endParaRPr kumimoji="0" lang="sk-SK" sz="3200" b="0" i="0" u="none" strike="noStrike" cap="none" normalizeH="0" baseline="0">
                        <a:ln>
                          <a:noFill/>
                        </a:ln>
                        <a:solidFill>
                          <a:schemeClr val="tx1"/>
                        </a:solidFill>
                        <a:effectLst/>
                        <a:latin typeface="Century Gothic" pitchFamily="34" charset="0"/>
                        <a:cs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182563" marR="0" lvl="0" indent="-182563" algn="ctr" defTabSz="914400" rtl="0" eaLnBrk="1" fontAlgn="base" latinLnBrk="0" hangingPunct="1">
                        <a:lnSpc>
                          <a:spcPct val="100000"/>
                        </a:lnSpc>
                        <a:spcBef>
                          <a:spcPct val="0"/>
                        </a:spcBef>
                        <a:spcAft>
                          <a:spcPct val="0"/>
                        </a:spcAft>
                        <a:buClrTx/>
                        <a:buSzTx/>
                        <a:buFontTx/>
                        <a:buNone/>
                        <a:tabLst/>
                      </a:pPr>
                      <a:r>
                        <a:rPr kumimoji="0" lang="sk-SK" sz="3200" b="0" i="0" u="none" strike="noStrike" cap="none" normalizeH="0" baseline="0">
                          <a:ln>
                            <a:noFill/>
                          </a:ln>
                          <a:solidFill>
                            <a:schemeClr val="tx1"/>
                          </a:solidFill>
                          <a:effectLst/>
                          <a:latin typeface="Century Gothic" pitchFamily="34" charset="0"/>
                          <a:cs typeface="Times New Roman" pitchFamily="18" charset="0"/>
                        </a:rPr>
                        <a:t>31</a:t>
                      </a:r>
                      <a:endParaRPr kumimoji="0" lang="sk-SK" sz="3200" b="0" i="0" u="none" strike="noStrike" cap="none" normalizeH="0" baseline="0">
                        <a:ln>
                          <a:noFill/>
                        </a:ln>
                        <a:solidFill>
                          <a:schemeClr val="tx1"/>
                        </a:solidFill>
                        <a:effectLst/>
                        <a:latin typeface="Century Gothic" pitchFamily="34" charset="0"/>
                        <a:cs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extLst>
              </a:tr>
              <a:tr h="481013">
                <a:tc>
                  <a:txBody>
                    <a:bodyPr/>
                    <a:lstStyle/>
                    <a:p>
                      <a:pPr marL="182563" marR="0" lvl="0" indent="-182563" algn="just" defTabSz="914400" rtl="0" eaLnBrk="1" fontAlgn="base" latinLnBrk="0" hangingPunct="1">
                        <a:lnSpc>
                          <a:spcPct val="100000"/>
                        </a:lnSpc>
                        <a:spcBef>
                          <a:spcPct val="0"/>
                        </a:spcBef>
                        <a:spcAft>
                          <a:spcPct val="0"/>
                        </a:spcAft>
                        <a:buClrTx/>
                        <a:buSzTx/>
                        <a:buFontTx/>
                        <a:buNone/>
                        <a:tabLst/>
                      </a:pPr>
                      <a:r>
                        <a:rPr kumimoji="0" lang="sk-SK" sz="3200" b="0" i="0" u="none" strike="noStrike" cap="none" normalizeH="0" baseline="0">
                          <a:ln>
                            <a:noFill/>
                          </a:ln>
                          <a:solidFill>
                            <a:schemeClr val="tx1"/>
                          </a:solidFill>
                          <a:effectLst/>
                          <a:latin typeface="Century Gothic" pitchFamily="34" charset="0"/>
                          <a:cs typeface="Times New Roman" pitchFamily="18" charset="0"/>
                        </a:rPr>
                        <a:t>Spolu</a:t>
                      </a:r>
                      <a:endParaRPr kumimoji="0" lang="sk-SK" sz="3200" b="0" i="0" u="none" strike="noStrike" cap="none" normalizeH="0" baseline="0">
                        <a:ln>
                          <a:noFill/>
                        </a:ln>
                        <a:solidFill>
                          <a:schemeClr val="tx1"/>
                        </a:solidFill>
                        <a:effectLst/>
                        <a:latin typeface="Century Gothic" pitchFamily="34" charset="0"/>
                        <a:cs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182563" marR="0" lvl="0" indent="-182563" algn="ctr" defTabSz="914400" rtl="0" eaLnBrk="1" fontAlgn="base" latinLnBrk="0" hangingPunct="1">
                        <a:lnSpc>
                          <a:spcPct val="100000"/>
                        </a:lnSpc>
                        <a:spcBef>
                          <a:spcPct val="0"/>
                        </a:spcBef>
                        <a:spcAft>
                          <a:spcPct val="0"/>
                        </a:spcAft>
                        <a:buClrTx/>
                        <a:buSzTx/>
                        <a:buFontTx/>
                        <a:buNone/>
                        <a:tabLst/>
                      </a:pPr>
                      <a:r>
                        <a:rPr kumimoji="0" lang="sk-SK" sz="3200" b="0" i="0" u="none" strike="noStrike" cap="none" normalizeH="0" baseline="0">
                          <a:ln>
                            <a:noFill/>
                          </a:ln>
                          <a:solidFill>
                            <a:schemeClr val="tx1"/>
                          </a:solidFill>
                          <a:effectLst/>
                          <a:latin typeface="Century Gothic" pitchFamily="34" charset="0"/>
                          <a:cs typeface="Times New Roman" pitchFamily="18" charset="0"/>
                        </a:rPr>
                        <a:t>228</a:t>
                      </a:r>
                      <a:endParaRPr kumimoji="0" lang="sk-SK" sz="3200" b="0" i="0" u="none" strike="noStrike" cap="none" normalizeH="0" baseline="0">
                        <a:ln>
                          <a:noFill/>
                        </a:ln>
                        <a:solidFill>
                          <a:schemeClr val="tx1"/>
                        </a:solidFill>
                        <a:effectLst/>
                        <a:latin typeface="Century Gothic" pitchFamily="34" charset="0"/>
                        <a:cs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extLst>
              </a:tr>
            </a:tbl>
          </a:graphicData>
        </a:graphic>
      </p:graphicFrame>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Rectangle 4"/>
          <p:cNvSpPr>
            <a:spLocks noGrp="1"/>
          </p:cNvSpPr>
          <p:nvPr>
            <p:ph type="ctrTitle"/>
          </p:nvPr>
        </p:nvSpPr>
        <p:spPr/>
        <p:txBody>
          <a:bodyPr/>
          <a:lstStyle/>
          <a:p>
            <a:pPr algn="ctr" eaLnBrk="1" hangingPunct="1"/>
            <a:r>
              <a:rPr lang="hu-HU" b="1" smtClean="0"/>
              <a:t>Hlavné závery prieskumu</a:t>
            </a:r>
            <a:endParaRPr b="1" smtClean="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Rectangle 2"/>
          <p:cNvSpPr>
            <a:spLocks noGrp="1"/>
          </p:cNvSpPr>
          <p:nvPr>
            <p:ph type="title"/>
          </p:nvPr>
        </p:nvSpPr>
        <p:spPr/>
        <p:txBody>
          <a:bodyPr/>
          <a:lstStyle/>
          <a:p>
            <a:pPr algn="ctr"/>
            <a:r>
              <a:rPr b="1" smtClean="0"/>
              <a:t>Sebahodnotenie znalostí </a:t>
            </a:r>
            <a:r>
              <a:rPr lang="sk-SK" b="1" smtClean="0"/>
              <a:t>o </a:t>
            </a:r>
            <a:r>
              <a:rPr b="1" smtClean="0"/>
              <a:t>AI</a:t>
            </a:r>
          </a:p>
        </p:txBody>
      </p:sp>
      <p:graphicFrame>
        <p:nvGraphicFramePr>
          <p:cNvPr id="28747" name="Group 75"/>
          <p:cNvGraphicFramePr>
            <a:graphicFrameLocks noGrp="1"/>
          </p:cNvGraphicFramePr>
          <p:nvPr>
            <p:ph idx="4294967295"/>
          </p:nvPr>
        </p:nvGraphicFramePr>
        <p:xfrm>
          <a:off x="655638" y="2078038"/>
          <a:ext cx="10753725" cy="3849687"/>
        </p:xfrm>
        <a:graphic>
          <a:graphicData uri="http://schemas.openxmlformats.org/drawingml/2006/table">
            <a:tbl>
              <a:tblPr/>
              <a:tblGrid>
                <a:gridCol w="4583112">
                  <a:extLst>
                    <a:ext uri="{9D8B030D-6E8A-4147-A177-3AD203B41FA5}"/>
                  </a:extLst>
                </a:gridCol>
                <a:gridCol w="2173288">
                  <a:extLst>
                    <a:ext uri="{9D8B030D-6E8A-4147-A177-3AD203B41FA5}"/>
                  </a:extLst>
                </a:gridCol>
                <a:gridCol w="1998662">
                  <a:extLst>
                    <a:ext uri="{9D8B030D-6E8A-4147-A177-3AD203B41FA5}"/>
                  </a:extLst>
                </a:gridCol>
                <a:gridCol w="1998663">
                  <a:extLst>
                    <a:ext uri="{9D8B030D-6E8A-4147-A177-3AD203B41FA5}"/>
                  </a:extLst>
                </a:gridCol>
              </a:tblGrid>
              <a:tr h="769938">
                <a:tc>
                  <a:txBody>
                    <a:bodyPr/>
                    <a:lstStyle/>
                    <a:p>
                      <a:pPr marL="0" marR="0" lvl="0" indent="0" algn="l" defTabSz="914400" rtl="0" eaLnBrk="0" fontAlgn="base" latinLnBrk="0" hangingPunct="0">
                        <a:lnSpc>
                          <a:spcPct val="110000"/>
                        </a:lnSpc>
                        <a:spcBef>
                          <a:spcPts val="900"/>
                        </a:spcBef>
                        <a:spcAft>
                          <a:spcPct val="0"/>
                        </a:spcAft>
                        <a:buClr>
                          <a:srgbClr val="262626"/>
                        </a:buClr>
                        <a:buSzTx/>
                        <a:buFont typeface="Garamond" pitchFamily="18" charset="0"/>
                        <a:buNone/>
                        <a:tabLst/>
                      </a:pPr>
                      <a:endParaRPr kumimoji="0" lang="en-US" sz="3600" b="0" i="0" u="none" strike="noStrike" cap="none" normalizeH="0" baseline="0">
                        <a:ln>
                          <a:noFill/>
                        </a:ln>
                        <a:solidFill>
                          <a:schemeClr val="tx1"/>
                        </a:solidFill>
                        <a:effectLst/>
                        <a:latin typeface="Century Gothic" pitchFamily="34" charset="0"/>
                      </a:endParaRPr>
                    </a:p>
                  </a:txBody>
                  <a:tcPr marL="72000" marR="72000" marT="72000" marB="72000" anchor="ctr" anchorCtr="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10000"/>
                        </a:lnSpc>
                        <a:spcBef>
                          <a:spcPts val="900"/>
                        </a:spcBef>
                        <a:spcAft>
                          <a:spcPct val="0"/>
                        </a:spcAft>
                        <a:buClr>
                          <a:srgbClr val="262626"/>
                        </a:buClr>
                        <a:buSzTx/>
                        <a:buFont typeface="Garamond" pitchFamily="18" charset="0"/>
                        <a:buNone/>
                        <a:tabLst/>
                      </a:pPr>
                      <a:r>
                        <a:rPr kumimoji="0" lang="sk-SK" sz="3600" b="0" i="0" u="none" strike="noStrike" cap="none" normalizeH="0" baseline="0">
                          <a:ln>
                            <a:noFill/>
                          </a:ln>
                          <a:solidFill>
                            <a:schemeClr val="tx1"/>
                          </a:solidFill>
                          <a:effectLst/>
                          <a:latin typeface="Century Gothic" pitchFamily="34" charset="0"/>
                        </a:rPr>
                        <a:t>Komárno</a:t>
                      </a:r>
                      <a:endParaRPr kumimoji="0" lang="en-US" sz="3600" b="0" i="0" u="none" strike="noStrike" cap="none" normalizeH="0" baseline="0">
                        <a:ln>
                          <a:noFill/>
                        </a:ln>
                        <a:solidFill>
                          <a:schemeClr val="tx1"/>
                        </a:solidFill>
                        <a:effectLst/>
                        <a:latin typeface="Century Gothic" pitchFamily="34" charset="0"/>
                      </a:endParaRPr>
                    </a:p>
                  </a:txBody>
                  <a:tcPr marL="72000" marR="72000" marT="72000" marB="720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00"/>
                    </a:solidFill>
                  </a:tcPr>
                </a:tc>
                <a:tc>
                  <a:txBody>
                    <a:bodyPr/>
                    <a:lstStyle/>
                    <a:p>
                      <a:pPr marL="0" marR="0" lvl="0" indent="0" algn="ctr" defTabSz="914400" rtl="0" eaLnBrk="0" fontAlgn="base" latinLnBrk="0" hangingPunct="0">
                        <a:lnSpc>
                          <a:spcPct val="110000"/>
                        </a:lnSpc>
                        <a:spcBef>
                          <a:spcPts val="900"/>
                        </a:spcBef>
                        <a:spcAft>
                          <a:spcPct val="0"/>
                        </a:spcAft>
                        <a:buClr>
                          <a:srgbClr val="262626"/>
                        </a:buClr>
                        <a:buSzTx/>
                        <a:buFont typeface="Garamond" pitchFamily="18" charset="0"/>
                        <a:buNone/>
                        <a:tabLst/>
                      </a:pPr>
                      <a:r>
                        <a:rPr kumimoji="0" lang="sk-SK" sz="3600" b="0" i="0" u="none" strike="noStrike" cap="none" normalizeH="0" baseline="0">
                          <a:ln>
                            <a:noFill/>
                          </a:ln>
                          <a:solidFill>
                            <a:schemeClr val="tx1"/>
                          </a:solidFill>
                          <a:effectLst/>
                          <a:latin typeface="Century Gothic" pitchFamily="34" charset="0"/>
                        </a:rPr>
                        <a:t>SR</a:t>
                      </a:r>
                      <a:endParaRPr kumimoji="0" lang="en-US" sz="3600" b="0" i="0" u="none" strike="noStrike" cap="none" normalizeH="0" baseline="0">
                        <a:ln>
                          <a:noFill/>
                        </a:ln>
                        <a:solidFill>
                          <a:schemeClr val="tx1"/>
                        </a:solidFill>
                        <a:effectLst/>
                        <a:latin typeface="Century Gothic" pitchFamily="34" charset="0"/>
                      </a:endParaRPr>
                    </a:p>
                  </a:txBody>
                  <a:tcPr marL="72000" marR="72000" marT="72000" marB="720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10000"/>
                        </a:lnSpc>
                        <a:spcBef>
                          <a:spcPts val="900"/>
                        </a:spcBef>
                        <a:spcAft>
                          <a:spcPct val="0"/>
                        </a:spcAft>
                        <a:buClr>
                          <a:srgbClr val="262626"/>
                        </a:buClr>
                        <a:buSzTx/>
                        <a:buFont typeface="Garamond" pitchFamily="18" charset="0"/>
                        <a:buNone/>
                        <a:tabLst/>
                      </a:pPr>
                      <a:r>
                        <a:rPr kumimoji="0" lang="sk-SK" sz="3600" b="0" i="0" u="none" strike="noStrike" cap="none" normalizeH="0" baseline="0">
                          <a:ln>
                            <a:noFill/>
                          </a:ln>
                          <a:solidFill>
                            <a:schemeClr val="tx1"/>
                          </a:solidFill>
                          <a:effectLst/>
                          <a:latin typeface="Century Gothic" pitchFamily="34" charset="0"/>
                        </a:rPr>
                        <a:t>ČR</a:t>
                      </a:r>
                      <a:endParaRPr kumimoji="0" lang="en-US" sz="3600" b="0" i="0" u="none" strike="noStrike" cap="none" normalizeH="0" baseline="0">
                        <a:ln>
                          <a:noFill/>
                        </a:ln>
                        <a:solidFill>
                          <a:schemeClr val="tx1"/>
                        </a:solidFill>
                        <a:effectLst/>
                        <a:latin typeface="Century Gothic" pitchFamily="34" charset="0"/>
                      </a:endParaRPr>
                    </a:p>
                  </a:txBody>
                  <a:tcPr marL="72000" marR="72000" marT="72000" marB="72000"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extLst>
              </a:tr>
              <a:tr h="769938">
                <a:tc>
                  <a:txBody>
                    <a:bodyPr/>
                    <a:lstStyle/>
                    <a:p>
                      <a:pPr marL="0" marR="0" lvl="0" indent="0" algn="l" defTabSz="914400" rtl="0" eaLnBrk="0" fontAlgn="base" latinLnBrk="0" hangingPunct="0">
                        <a:lnSpc>
                          <a:spcPct val="110000"/>
                        </a:lnSpc>
                        <a:spcBef>
                          <a:spcPts val="900"/>
                        </a:spcBef>
                        <a:spcAft>
                          <a:spcPct val="0"/>
                        </a:spcAft>
                        <a:buClr>
                          <a:srgbClr val="262626"/>
                        </a:buClr>
                        <a:buSzTx/>
                        <a:buFont typeface="Garamond" pitchFamily="18" charset="0"/>
                        <a:buNone/>
                        <a:tabLst/>
                      </a:pPr>
                      <a:r>
                        <a:rPr kumimoji="0" lang="sk-SK" sz="3600" b="0" i="0" u="none" strike="noStrike" cap="none" normalizeH="0" baseline="0">
                          <a:ln>
                            <a:noFill/>
                          </a:ln>
                          <a:solidFill>
                            <a:schemeClr val="tx1"/>
                          </a:solidFill>
                          <a:effectLst/>
                          <a:latin typeface="Century Gothic" pitchFamily="34" charset="0"/>
                        </a:rPr>
                        <a:t>Veľmi dobré</a:t>
                      </a:r>
                      <a:endParaRPr kumimoji="0" lang="en-US" sz="3600" b="0" i="0" u="none" strike="noStrike" cap="none" normalizeH="0" baseline="0">
                        <a:ln>
                          <a:noFill/>
                        </a:ln>
                        <a:solidFill>
                          <a:schemeClr val="tx1"/>
                        </a:solidFill>
                        <a:effectLst/>
                        <a:latin typeface="Century Gothic" pitchFamily="34" charset="0"/>
                      </a:endParaRPr>
                    </a:p>
                  </a:txBody>
                  <a:tcPr marL="72000" marR="72000" marT="72000" marB="72000"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10000"/>
                        </a:lnSpc>
                        <a:spcBef>
                          <a:spcPts val="900"/>
                        </a:spcBef>
                        <a:spcAft>
                          <a:spcPct val="0"/>
                        </a:spcAft>
                        <a:buClr>
                          <a:srgbClr val="262626"/>
                        </a:buClr>
                        <a:buSzTx/>
                        <a:buFont typeface="Garamond" pitchFamily="18" charset="0"/>
                        <a:buNone/>
                        <a:tabLst/>
                      </a:pPr>
                      <a:r>
                        <a:rPr kumimoji="0" lang="sk-SK" sz="3600" b="0" i="0" u="none" strike="noStrike" cap="none" normalizeH="0" baseline="0" dirty="0">
                          <a:ln>
                            <a:noFill/>
                          </a:ln>
                          <a:solidFill>
                            <a:schemeClr val="tx1"/>
                          </a:solidFill>
                          <a:effectLst/>
                          <a:latin typeface="Century Gothic" pitchFamily="34" charset="0"/>
                        </a:rPr>
                        <a:t>5 </a:t>
                      </a:r>
                      <a:r>
                        <a:rPr kumimoji="0" lang="sk-SK" sz="3600" b="0" i="0" u="none" strike="noStrike" cap="none" normalizeH="0" baseline="0" dirty="0">
                          <a:ln>
                            <a:noFill/>
                          </a:ln>
                          <a:solidFill>
                            <a:schemeClr val="tx1"/>
                          </a:solidFill>
                          <a:effectLst/>
                          <a:latin typeface="Arial" panose="020B0604020202020204" pitchFamily="34" charset="0"/>
                          <a:cs typeface="Arial" panose="020B0604020202020204" pitchFamily="34" charset="0"/>
                        </a:rPr>
                        <a:t>%</a:t>
                      </a:r>
                      <a:endParaRPr kumimoji="0" lang="en-US" sz="36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a:txBody>
                  <a:tcPr marL="72000" marR="72000" marT="72000" marB="720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00"/>
                    </a:solidFill>
                  </a:tcPr>
                </a:tc>
                <a:tc>
                  <a:txBody>
                    <a:bodyPr/>
                    <a:lstStyle/>
                    <a:p>
                      <a:pPr marL="0" marR="0" lvl="0" indent="0" algn="ctr" defTabSz="914400" rtl="0" eaLnBrk="0" fontAlgn="base" latinLnBrk="0" hangingPunct="0">
                        <a:lnSpc>
                          <a:spcPct val="110000"/>
                        </a:lnSpc>
                        <a:spcBef>
                          <a:spcPts val="900"/>
                        </a:spcBef>
                        <a:spcAft>
                          <a:spcPct val="0"/>
                        </a:spcAft>
                        <a:buClr>
                          <a:srgbClr val="262626"/>
                        </a:buClr>
                        <a:buSzTx/>
                        <a:buFont typeface="Garamond" pitchFamily="18" charset="0"/>
                        <a:buNone/>
                        <a:tabLst/>
                      </a:pPr>
                      <a:r>
                        <a:rPr kumimoji="0" lang="sk-SK" sz="3600" b="0" i="0" u="none" strike="noStrike" cap="none" normalizeH="0" baseline="0" dirty="0">
                          <a:ln>
                            <a:noFill/>
                          </a:ln>
                          <a:solidFill>
                            <a:schemeClr val="tx1"/>
                          </a:solidFill>
                          <a:effectLst/>
                          <a:latin typeface="Century Gothic" pitchFamily="34" charset="0"/>
                        </a:rPr>
                        <a:t>8,3 </a:t>
                      </a:r>
                      <a:r>
                        <a:rPr kumimoji="0" lang="sk-SK" sz="3600" b="0" i="0" u="none" strike="noStrike" cap="none" normalizeH="0" baseline="0" dirty="0">
                          <a:ln>
                            <a:noFill/>
                          </a:ln>
                          <a:solidFill>
                            <a:schemeClr val="tx1"/>
                          </a:solidFill>
                          <a:effectLst/>
                          <a:latin typeface="Arial" panose="020B0604020202020204" pitchFamily="34" charset="0"/>
                          <a:cs typeface="Arial" panose="020B0604020202020204" pitchFamily="34" charset="0"/>
                        </a:rPr>
                        <a:t>%</a:t>
                      </a:r>
                      <a:endParaRPr kumimoji="0" lang="en-US" sz="36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a:txBody>
                  <a:tcPr marL="72000" marR="72000" marT="72000" marB="720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10000"/>
                        </a:lnSpc>
                        <a:spcBef>
                          <a:spcPts val="900"/>
                        </a:spcBef>
                        <a:spcAft>
                          <a:spcPct val="0"/>
                        </a:spcAft>
                        <a:buClr>
                          <a:srgbClr val="262626"/>
                        </a:buClr>
                        <a:buSzTx/>
                        <a:buFont typeface="Garamond" pitchFamily="18" charset="0"/>
                        <a:buNone/>
                        <a:tabLst/>
                      </a:pPr>
                      <a:r>
                        <a:rPr kumimoji="0" lang="sk-SK" sz="3600" b="0" i="0" u="none" strike="noStrike" cap="none" normalizeH="0" baseline="0" dirty="0">
                          <a:ln>
                            <a:noFill/>
                          </a:ln>
                          <a:solidFill>
                            <a:schemeClr val="tx1"/>
                          </a:solidFill>
                          <a:effectLst/>
                          <a:latin typeface="Century Gothic" pitchFamily="34" charset="0"/>
                        </a:rPr>
                        <a:t>6,9 </a:t>
                      </a:r>
                      <a:r>
                        <a:rPr kumimoji="0" lang="sk-SK" sz="3600" b="0" i="0" u="none" strike="noStrike" cap="none" normalizeH="0" baseline="0" dirty="0">
                          <a:ln>
                            <a:noFill/>
                          </a:ln>
                          <a:solidFill>
                            <a:schemeClr val="tx1"/>
                          </a:solidFill>
                          <a:effectLst/>
                          <a:latin typeface="Arial" panose="020B0604020202020204" pitchFamily="34" charset="0"/>
                          <a:cs typeface="Arial" panose="020B0604020202020204" pitchFamily="34" charset="0"/>
                        </a:rPr>
                        <a:t>%</a:t>
                      </a:r>
                      <a:endParaRPr kumimoji="0" lang="en-US" sz="36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a:txBody>
                  <a:tcPr marL="72000" marR="72000" marT="72000" marB="72000"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extLst>
              </a:tr>
              <a:tr h="769938">
                <a:tc>
                  <a:txBody>
                    <a:bodyPr/>
                    <a:lstStyle/>
                    <a:p>
                      <a:pPr marL="0" marR="0" lvl="0" indent="0" algn="l" defTabSz="914400" rtl="0" eaLnBrk="0" fontAlgn="base" latinLnBrk="0" hangingPunct="0">
                        <a:lnSpc>
                          <a:spcPct val="110000"/>
                        </a:lnSpc>
                        <a:spcBef>
                          <a:spcPts val="900"/>
                        </a:spcBef>
                        <a:spcAft>
                          <a:spcPct val="0"/>
                        </a:spcAft>
                        <a:buClr>
                          <a:srgbClr val="262626"/>
                        </a:buClr>
                        <a:buSzTx/>
                        <a:buFont typeface="Garamond" pitchFamily="18" charset="0"/>
                        <a:buNone/>
                        <a:tabLst/>
                      </a:pPr>
                      <a:r>
                        <a:rPr kumimoji="0" lang="sk-SK" sz="3600" b="0" i="0" u="none" strike="noStrike" cap="none" normalizeH="0" baseline="0">
                          <a:ln>
                            <a:noFill/>
                          </a:ln>
                          <a:solidFill>
                            <a:schemeClr val="tx1"/>
                          </a:solidFill>
                          <a:effectLst/>
                          <a:latin typeface="Century Gothic" pitchFamily="34" charset="0"/>
                        </a:rPr>
                        <a:t>Dobré</a:t>
                      </a:r>
                      <a:endParaRPr kumimoji="0" lang="en-US" sz="3600" b="0" i="0" u="none" strike="noStrike" cap="none" normalizeH="0" baseline="0">
                        <a:ln>
                          <a:noFill/>
                        </a:ln>
                        <a:solidFill>
                          <a:schemeClr val="tx1"/>
                        </a:solidFill>
                        <a:effectLst/>
                        <a:latin typeface="Century Gothic" pitchFamily="34" charset="0"/>
                      </a:endParaRPr>
                    </a:p>
                  </a:txBody>
                  <a:tcPr marL="72000" marR="72000" marT="72000" marB="72000"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10000"/>
                        </a:lnSpc>
                        <a:spcBef>
                          <a:spcPts val="900"/>
                        </a:spcBef>
                        <a:spcAft>
                          <a:spcPct val="0"/>
                        </a:spcAft>
                        <a:buClr>
                          <a:srgbClr val="262626"/>
                        </a:buClr>
                        <a:buSzTx/>
                        <a:buFont typeface="Garamond" pitchFamily="18" charset="0"/>
                        <a:buNone/>
                        <a:tabLst/>
                      </a:pPr>
                      <a:r>
                        <a:rPr kumimoji="0" lang="sk-SK" sz="3600" b="0" i="0" u="none" strike="noStrike" cap="none" normalizeH="0" baseline="0" dirty="0">
                          <a:ln>
                            <a:noFill/>
                          </a:ln>
                          <a:solidFill>
                            <a:schemeClr val="tx1"/>
                          </a:solidFill>
                          <a:effectLst/>
                          <a:latin typeface="Century Gothic" pitchFamily="34" charset="0"/>
                        </a:rPr>
                        <a:t>23 </a:t>
                      </a:r>
                      <a:r>
                        <a:rPr kumimoji="0" lang="sk-SK" sz="3600" b="0" i="0" u="none" strike="noStrike" cap="none" normalizeH="0" baseline="0" dirty="0">
                          <a:ln>
                            <a:noFill/>
                          </a:ln>
                          <a:solidFill>
                            <a:schemeClr val="tx1"/>
                          </a:solidFill>
                          <a:effectLst/>
                          <a:latin typeface="Arial" panose="020B0604020202020204" pitchFamily="34" charset="0"/>
                          <a:cs typeface="Arial" panose="020B0604020202020204" pitchFamily="34" charset="0"/>
                        </a:rPr>
                        <a:t>%</a:t>
                      </a:r>
                      <a:endParaRPr kumimoji="0" lang="en-US" sz="36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a:txBody>
                  <a:tcPr marL="72000" marR="72000" marT="72000" marB="720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00"/>
                    </a:solidFill>
                  </a:tcPr>
                </a:tc>
                <a:tc>
                  <a:txBody>
                    <a:bodyPr/>
                    <a:lstStyle/>
                    <a:p>
                      <a:pPr marL="0" marR="0" lvl="0" indent="0" algn="ctr" defTabSz="914400" rtl="0" eaLnBrk="0" fontAlgn="base" latinLnBrk="0" hangingPunct="0">
                        <a:lnSpc>
                          <a:spcPct val="110000"/>
                        </a:lnSpc>
                        <a:spcBef>
                          <a:spcPts val="900"/>
                        </a:spcBef>
                        <a:spcAft>
                          <a:spcPct val="0"/>
                        </a:spcAft>
                        <a:buClr>
                          <a:srgbClr val="262626"/>
                        </a:buClr>
                        <a:buSzTx/>
                        <a:buFont typeface="Garamond" pitchFamily="18" charset="0"/>
                        <a:buNone/>
                        <a:tabLst/>
                      </a:pPr>
                      <a:r>
                        <a:rPr kumimoji="0" lang="sk-SK" sz="3600" b="0" i="0" u="none" strike="noStrike" cap="none" normalizeH="0" baseline="0" dirty="0">
                          <a:ln>
                            <a:noFill/>
                          </a:ln>
                          <a:solidFill>
                            <a:schemeClr val="tx1"/>
                          </a:solidFill>
                          <a:effectLst/>
                          <a:latin typeface="Century Gothic" pitchFamily="34" charset="0"/>
                        </a:rPr>
                        <a:t>22,8 </a:t>
                      </a:r>
                      <a:r>
                        <a:rPr kumimoji="0" lang="sk-SK" sz="3600" b="0" i="0" u="none" strike="noStrike" cap="none" normalizeH="0" baseline="0" dirty="0">
                          <a:ln>
                            <a:noFill/>
                          </a:ln>
                          <a:solidFill>
                            <a:schemeClr val="tx1"/>
                          </a:solidFill>
                          <a:effectLst/>
                          <a:latin typeface="Arial" panose="020B0604020202020204" pitchFamily="34" charset="0"/>
                          <a:cs typeface="Arial" panose="020B0604020202020204" pitchFamily="34" charset="0"/>
                        </a:rPr>
                        <a:t>%</a:t>
                      </a:r>
                      <a:endParaRPr kumimoji="0" lang="en-US" sz="36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a:txBody>
                  <a:tcPr marL="72000" marR="72000" marT="72000" marB="720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10000"/>
                        </a:lnSpc>
                        <a:spcBef>
                          <a:spcPts val="900"/>
                        </a:spcBef>
                        <a:spcAft>
                          <a:spcPct val="0"/>
                        </a:spcAft>
                        <a:buClr>
                          <a:srgbClr val="262626"/>
                        </a:buClr>
                        <a:buSzTx/>
                        <a:buFont typeface="Garamond" pitchFamily="18" charset="0"/>
                        <a:buNone/>
                        <a:tabLst/>
                      </a:pPr>
                      <a:r>
                        <a:rPr kumimoji="0" lang="sk-SK" sz="3600" b="0" i="0" u="none" strike="noStrike" cap="none" normalizeH="0" baseline="0" dirty="0">
                          <a:ln>
                            <a:noFill/>
                          </a:ln>
                          <a:solidFill>
                            <a:schemeClr val="tx1"/>
                          </a:solidFill>
                          <a:effectLst/>
                          <a:latin typeface="Century Gothic" pitchFamily="34" charset="0"/>
                        </a:rPr>
                        <a:t>18,4 </a:t>
                      </a:r>
                      <a:r>
                        <a:rPr kumimoji="0" lang="sk-SK" sz="3600" b="0" i="0" u="none" strike="noStrike" cap="none" normalizeH="0" baseline="0" dirty="0">
                          <a:ln>
                            <a:noFill/>
                          </a:ln>
                          <a:solidFill>
                            <a:schemeClr val="tx1"/>
                          </a:solidFill>
                          <a:effectLst/>
                          <a:latin typeface="Arial" panose="020B0604020202020204" pitchFamily="34" charset="0"/>
                          <a:cs typeface="Arial" panose="020B0604020202020204" pitchFamily="34" charset="0"/>
                        </a:rPr>
                        <a:t>%</a:t>
                      </a:r>
                      <a:endParaRPr kumimoji="0" lang="en-US" sz="36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a:txBody>
                  <a:tcPr marL="72000" marR="72000" marT="72000" marB="72000"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extLst>
              </a:tr>
              <a:tr h="769938">
                <a:tc>
                  <a:txBody>
                    <a:bodyPr/>
                    <a:lstStyle/>
                    <a:p>
                      <a:pPr marL="0" marR="0" lvl="0" indent="0" algn="l" defTabSz="914400" rtl="0" eaLnBrk="0" fontAlgn="base" latinLnBrk="0" hangingPunct="0">
                        <a:lnSpc>
                          <a:spcPct val="110000"/>
                        </a:lnSpc>
                        <a:spcBef>
                          <a:spcPts val="900"/>
                        </a:spcBef>
                        <a:spcAft>
                          <a:spcPct val="0"/>
                        </a:spcAft>
                        <a:buClr>
                          <a:srgbClr val="262626"/>
                        </a:buClr>
                        <a:buSzTx/>
                        <a:buFont typeface="Garamond" pitchFamily="18" charset="0"/>
                        <a:buNone/>
                        <a:tabLst/>
                      </a:pPr>
                      <a:r>
                        <a:rPr kumimoji="0" lang="sk-SK" sz="3600" b="0" i="0" u="none" strike="noStrike" cap="none" normalizeH="0" baseline="0">
                          <a:ln>
                            <a:noFill/>
                          </a:ln>
                          <a:solidFill>
                            <a:schemeClr val="tx1"/>
                          </a:solidFill>
                          <a:effectLst/>
                          <a:latin typeface="Century Gothic" pitchFamily="34" charset="0"/>
                        </a:rPr>
                        <a:t>Priemerné</a:t>
                      </a:r>
                      <a:endParaRPr kumimoji="0" lang="en-US" sz="3600" b="0" i="0" u="none" strike="noStrike" cap="none" normalizeH="0" baseline="0">
                        <a:ln>
                          <a:noFill/>
                        </a:ln>
                        <a:solidFill>
                          <a:schemeClr val="tx1"/>
                        </a:solidFill>
                        <a:effectLst/>
                        <a:latin typeface="Century Gothic" pitchFamily="34" charset="0"/>
                      </a:endParaRPr>
                    </a:p>
                  </a:txBody>
                  <a:tcPr marL="72000" marR="72000" marT="72000" marB="72000"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10000"/>
                        </a:lnSpc>
                        <a:spcBef>
                          <a:spcPts val="900"/>
                        </a:spcBef>
                        <a:spcAft>
                          <a:spcPct val="0"/>
                        </a:spcAft>
                        <a:buClr>
                          <a:srgbClr val="262626"/>
                        </a:buClr>
                        <a:buSzTx/>
                        <a:buFont typeface="Garamond" pitchFamily="18" charset="0"/>
                        <a:buNone/>
                        <a:tabLst/>
                      </a:pPr>
                      <a:r>
                        <a:rPr kumimoji="0" lang="sk-SK" sz="3600" b="0" i="0" u="none" strike="noStrike" cap="none" normalizeH="0" baseline="0" dirty="0">
                          <a:ln>
                            <a:noFill/>
                          </a:ln>
                          <a:solidFill>
                            <a:schemeClr val="tx1"/>
                          </a:solidFill>
                          <a:effectLst/>
                          <a:latin typeface="Century Gothic" pitchFamily="34" charset="0"/>
                        </a:rPr>
                        <a:t>50 </a:t>
                      </a:r>
                      <a:r>
                        <a:rPr kumimoji="0" lang="sk-SK" sz="3600" b="0" i="0" u="none" strike="noStrike" cap="none" normalizeH="0" baseline="0" dirty="0">
                          <a:ln>
                            <a:noFill/>
                          </a:ln>
                          <a:solidFill>
                            <a:schemeClr val="tx1"/>
                          </a:solidFill>
                          <a:effectLst/>
                          <a:latin typeface="Arial" panose="020B0604020202020204" pitchFamily="34" charset="0"/>
                          <a:cs typeface="Arial" panose="020B0604020202020204" pitchFamily="34" charset="0"/>
                        </a:rPr>
                        <a:t>%</a:t>
                      </a:r>
                      <a:endParaRPr kumimoji="0" lang="en-US" sz="36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a:txBody>
                  <a:tcPr marL="72000" marR="72000" marT="72000" marB="720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00"/>
                    </a:solidFill>
                  </a:tcPr>
                </a:tc>
                <a:tc>
                  <a:txBody>
                    <a:bodyPr/>
                    <a:lstStyle/>
                    <a:p>
                      <a:pPr marL="0" marR="0" lvl="0" indent="0" algn="ctr" defTabSz="914400" rtl="0" eaLnBrk="0" fontAlgn="base" latinLnBrk="0" hangingPunct="0">
                        <a:lnSpc>
                          <a:spcPct val="110000"/>
                        </a:lnSpc>
                        <a:spcBef>
                          <a:spcPts val="900"/>
                        </a:spcBef>
                        <a:spcAft>
                          <a:spcPct val="0"/>
                        </a:spcAft>
                        <a:buClr>
                          <a:srgbClr val="262626"/>
                        </a:buClr>
                        <a:buSzTx/>
                        <a:buFont typeface="Garamond" pitchFamily="18" charset="0"/>
                        <a:buNone/>
                        <a:tabLst/>
                      </a:pPr>
                      <a:r>
                        <a:rPr kumimoji="0" lang="sk-SK" sz="3600" b="0" i="0" u="none" strike="noStrike" cap="none" normalizeH="0" baseline="0" dirty="0">
                          <a:ln>
                            <a:noFill/>
                          </a:ln>
                          <a:solidFill>
                            <a:schemeClr val="tx1"/>
                          </a:solidFill>
                          <a:effectLst/>
                          <a:latin typeface="Century Gothic" pitchFamily="34" charset="0"/>
                        </a:rPr>
                        <a:t>43,9 </a:t>
                      </a:r>
                      <a:r>
                        <a:rPr kumimoji="0" lang="sk-SK" sz="3600" b="0" i="0" u="none" strike="noStrike" cap="none" normalizeH="0" baseline="0" dirty="0">
                          <a:ln>
                            <a:noFill/>
                          </a:ln>
                          <a:solidFill>
                            <a:schemeClr val="tx1"/>
                          </a:solidFill>
                          <a:effectLst/>
                          <a:latin typeface="Arial" panose="020B0604020202020204" pitchFamily="34" charset="0"/>
                          <a:cs typeface="Arial" panose="020B0604020202020204" pitchFamily="34" charset="0"/>
                        </a:rPr>
                        <a:t>%</a:t>
                      </a:r>
                      <a:endParaRPr kumimoji="0" lang="en-US" sz="36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a:txBody>
                  <a:tcPr marL="72000" marR="72000" marT="72000" marB="720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10000"/>
                        </a:lnSpc>
                        <a:spcBef>
                          <a:spcPts val="900"/>
                        </a:spcBef>
                        <a:spcAft>
                          <a:spcPct val="0"/>
                        </a:spcAft>
                        <a:buClr>
                          <a:srgbClr val="262626"/>
                        </a:buClr>
                        <a:buSzTx/>
                        <a:buFont typeface="Garamond" pitchFamily="18" charset="0"/>
                        <a:buNone/>
                        <a:tabLst/>
                      </a:pPr>
                      <a:r>
                        <a:rPr kumimoji="0" lang="sk-SK" sz="3600" b="0" i="0" u="none" strike="noStrike" cap="none" normalizeH="0" baseline="0" dirty="0">
                          <a:ln>
                            <a:noFill/>
                          </a:ln>
                          <a:solidFill>
                            <a:schemeClr val="tx1"/>
                          </a:solidFill>
                          <a:effectLst/>
                          <a:latin typeface="Century Gothic" pitchFamily="34" charset="0"/>
                        </a:rPr>
                        <a:t>42 </a:t>
                      </a:r>
                      <a:r>
                        <a:rPr kumimoji="0" lang="sk-SK" sz="3600" b="0" i="0" u="none" strike="noStrike" cap="none" normalizeH="0" baseline="0" dirty="0">
                          <a:ln>
                            <a:noFill/>
                          </a:ln>
                          <a:solidFill>
                            <a:schemeClr val="tx1"/>
                          </a:solidFill>
                          <a:effectLst/>
                          <a:latin typeface="Arial" panose="020B0604020202020204" pitchFamily="34" charset="0"/>
                          <a:cs typeface="Arial" panose="020B0604020202020204" pitchFamily="34" charset="0"/>
                        </a:rPr>
                        <a:t>%</a:t>
                      </a:r>
                      <a:endParaRPr kumimoji="0" lang="en-US" sz="36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a:txBody>
                  <a:tcPr marL="72000" marR="72000" marT="72000" marB="72000"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extLst>
              </a:tr>
              <a:tr h="769938">
                <a:tc>
                  <a:txBody>
                    <a:bodyPr/>
                    <a:lstStyle/>
                    <a:p>
                      <a:pPr marL="0" marR="0" lvl="0" indent="0" algn="l" defTabSz="914400" rtl="0" eaLnBrk="0" fontAlgn="base" latinLnBrk="0" hangingPunct="0">
                        <a:lnSpc>
                          <a:spcPct val="110000"/>
                        </a:lnSpc>
                        <a:spcBef>
                          <a:spcPts val="900"/>
                        </a:spcBef>
                        <a:spcAft>
                          <a:spcPct val="0"/>
                        </a:spcAft>
                        <a:buClr>
                          <a:srgbClr val="262626"/>
                        </a:buClr>
                        <a:buSzTx/>
                        <a:buFont typeface="Garamond" pitchFamily="18" charset="0"/>
                        <a:buNone/>
                        <a:tabLst/>
                      </a:pPr>
                      <a:r>
                        <a:rPr kumimoji="0" lang="sk-SK" sz="3600" b="0" i="0" u="none" strike="noStrike" cap="none" normalizeH="0" baseline="0">
                          <a:ln>
                            <a:noFill/>
                          </a:ln>
                          <a:solidFill>
                            <a:schemeClr val="tx1"/>
                          </a:solidFill>
                          <a:effectLst/>
                          <a:latin typeface="Century Gothic" pitchFamily="34" charset="0"/>
                        </a:rPr>
                        <a:t>Slabé / veľmi slabé</a:t>
                      </a:r>
                      <a:endParaRPr kumimoji="0" lang="en-US" sz="3600" b="0" i="0" u="none" strike="noStrike" cap="none" normalizeH="0" baseline="0">
                        <a:ln>
                          <a:noFill/>
                        </a:ln>
                        <a:solidFill>
                          <a:schemeClr val="tx1"/>
                        </a:solidFill>
                        <a:effectLst/>
                        <a:latin typeface="Century Gothic" pitchFamily="34" charset="0"/>
                      </a:endParaRPr>
                    </a:p>
                  </a:txBody>
                  <a:tcPr marL="72000" marR="72000" marT="72000" marB="72000"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10000"/>
                        </a:lnSpc>
                        <a:spcBef>
                          <a:spcPts val="900"/>
                        </a:spcBef>
                        <a:spcAft>
                          <a:spcPct val="0"/>
                        </a:spcAft>
                        <a:buClr>
                          <a:srgbClr val="262626"/>
                        </a:buClr>
                        <a:buSzTx/>
                        <a:buFont typeface="Garamond" pitchFamily="18" charset="0"/>
                        <a:buNone/>
                        <a:tabLst/>
                      </a:pPr>
                      <a:r>
                        <a:rPr kumimoji="0" lang="sk-SK" sz="3600" b="0" i="0" u="none" strike="noStrike" cap="none" normalizeH="0" baseline="0" dirty="0">
                          <a:ln>
                            <a:noFill/>
                          </a:ln>
                          <a:solidFill>
                            <a:schemeClr val="tx1"/>
                          </a:solidFill>
                          <a:effectLst/>
                          <a:latin typeface="Century Gothic" pitchFamily="34" charset="0"/>
                        </a:rPr>
                        <a:t>22 </a:t>
                      </a:r>
                      <a:r>
                        <a:rPr kumimoji="0" lang="sk-SK" sz="3600" b="0" i="0" u="none" strike="noStrike" cap="none" normalizeH="0" baseline="0" dirty="0">
                          <a:ln>
                            <a:noFill/>
                          </a:ln>
                          <a:solidFill>
                            <a:schemeClr val="tx1"/>
                          </a:solidFill>
                          <a:effectLst/>
                          <a:latin typeface="Arial" panose="020B0604020202020204" pitchFamily="34" charset="0"/>
                          <a:cs typeface="Arial" panose="020B0604020202020204" pitchFamily="34" charset="0"/>
                        </a:rPr>
                        <a:t>%</a:t>
                      </a:r>
                      <a:endParaRPr kumimoji="0" lang="en-US" sz="36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a:txBody>
                  <a:tcPr marL="72000" marR="72000" marT="72000" marB="720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FFFF00"/>
                    </a:solidFill>
                  </a:tcPr>
                </a:tc>
                <a:tc>
                  <a:txBody>
                    <a:bodyPr/>
                    <a:lstStyle/>
                    <a:p>
                      <a:pPr marL="0" marR="0" lvl="0" indent="0" algn="ctr" defTabSz="914400" rtl="0" eaLnBrk="0" fontAlgn="base" latinLnBrk="0" hangingPunct="0">
                        <a:lnSpc>
                          <a:spcPct val="110000"/>
                        </a:lnSpc>
                        <a:spcBef>
                          <a:spcPts val="900"/>
                        </a:spcBef>
                        <a:spcAft>
                          <a:spcPct val="0"/>
                        </a:spcAft>
                        <a:buClr>
                          <a:srgbClr val="262626"/>
                        </a:buClr>
                        <a:buSzTx/>
                        <a:buFont typeface="Garamond" pitchFamily="18" charset="0"/>
                        <a:buNone/>
                        <a:tabLst/>
                      </a:pPr>
                      <a:r>
                        <a:rPr kumimoji="0" lang="sk-SK" sz="3600" b="0" i="0" u="none" strike="noStrike" cap="none" normalizeH="0" baseline="0" dirty="0">
                          <a:ln>
                            <a:noFill/>
                          </a:ln>
                          <a:solidFill>
                            <a:schemeClr val="tx1"/>
                          </a:solidFill>
                          <a:effectLst/>
                          <a:latin typeface="Century Gothic" pitchFamily="34" charset="0"/>
                        </a:rPr>
                        <a:t>25 </a:t>
                      </a:r>
                      <a:r>
                        <a:rPr kumimoji="0" lang="sk-SK" sz="3600" b="0" i="0" u="none" strike="noStrike" cap="none" normalizeH="0" baseline="0" dirty="0">
                          <a:ln>
                            <a:noFill/>
                          </a:ln>
                          <a:solidFill>
                            <a:schemeClr val="tx1"/>
                          </a:solidFill>
                          <a:effectLst/>
                          <a:latin typeface="Arial" panose="020B0604020202020204" pitchFamily="34" charset="0"/>
                          <a:cs typeface="Arial" panose="020B0604020202020204" pitchFamily="34" charset="0"/>
                        </a:rPr>
                        <a:t>%</a:t>
                      </a:r>
                      <a:endParaRPr kumimoji="0" lang="en-US" sz="36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a:txBody>
                  <a:tcPr marL="72000" marR="72000" marT="72000" marB="720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10000"/>
                        </a:lnSpc>
                        <a:spcBef>
                          <a:spcPts val="900"/>
                        </a:spcBef>
                        <a:spcAft>
                          <a:spcPct val="0"/>
                        </a:spcAft>
                        <a:buClr>
                          <a:srgbClr val="262626"/>
                        </a:buClr>
                        <a:buSzTx/>
                        <a:buFont typeface="Garamond" pitchFamily="18" charset="0"/>
                        <a:buNone/>
                        <a:tabLst/>
                      </a:pPr>
                      <a:r>
                        <a:rPr kumimoji="0" lang="sk-SK" sz="3600" b="0" i="0" u="none" strike="noStrike" cap="none" normalizeH="0" baseline="0" dirty="0">
                          <a:ln>
                            <a:noFill/>
                          </a:ln>
                          <a:solidFill>
                            <a:schemeClr val="tx1"/>
                          </a:solidFill>
                          <a:effectLst/>
                          <a:latin typeface="Century Gothic" pitchFamily="34" charset="0"/>
                        </a:rPr>
                        <a:t>32,7 </a:t>
                      </a:r>
                      <a:r>
                        <a:rPr kumimoji="0" lang="sk-SK" sz="3600" b="0" i="0" u="none" strike="noStrike" cap="none" normalizeH="0" baseline="0" dirty="0">
                          <a:ln>
                            <a:noFill/>
                          </a:ln>
                          <a:solidFill>
                            <a:schemeClr val="tx1"/>
                          </a:solidFill>
                          <a:effectLst/>
                          <a:latin typeface="Arial" panose="020B0604020202020204" pitchFamily="34" charset="0"/>
                          <a:cs typeface="Arial" panose="020B0604020202020204" pitchFamily="34" charset="0"/>
                        </a:rPr>
                        <a:t>%</a:t>
                      </a:r>
                      <a:endParaRPr kumimoji="0" lang="en-US" sz="36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a:txBody>
                  <a:tcPr marL="72000" marR="72000" marT="72000" marB="72000"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extLst>
              </a:tr>
            </a:tbl>
          </a:graphicData>
        </a:graphic>
      </p:graphicFrame>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Rectangle 8"/>
          <p:cNvSpPr>
            <a:spLocks noChangeArrowheads="1"/>
          </p:cNvSpPr>
          <p:nvPr/>
        </p:nvSpPr>
        <p:spPr bwMode="auto">
          <a:xfrm>
            <a:off x="0" y="0"/>
            <a:ext cx="12192000" cy="6858000"/>
          </a:xfrm>
          <a:prstGeom prst="rect">
            <a:avLst/>
          </a:prstGeom>
          <a:solidFill>
            <a:schemeClr val="bg1"/>
          </a:solidFill>
          <a:ln w="9525">
            <a:noFill/>
            <a:miter lim="800000"/>
            <a:headEnd/>
            <a:tailEnd/>
          </a:ln>
        </p:spPr>
        <p:txBody>
          <a:bodyPr wrap="none" anchor="ctr"/>
          <a:lstStyle/>
          <a:p>
            <a:endParaRPr lang="en-US"/>
          </a:p>
        </p:txBody>
      </p:sp>
      <p:sp>
        <p:nvSpPr>
          <p:cNvPr id="29698" name="Rectangle 6"/>
          <p:cNvSpPr>
            <a:spLocks noGrp="1"/>
          </p:cNvSpPr>
          <p:nvPr>
            <p:ph type="title" idx="4294967295"/>
          </p:nvPr>
        </p:nvSpPr>
        <p:spPr>
          <a:xfrm>
            <a:off x="0" y="0"/>
            <a:ext cx="12192000" cy="1122363"/>
          </a:xfrm>
        </p:spPr>
        <p:txBody>
          <a:bodyPr/>
          <a:lstStyle/>
          <a:p>
            <a:pPr algn="ctr" eaLnBrk="1" hangingPunct="1"/>
            <a:r>
              <a:rPr lang="sk-SK" b="1" smtClean="0">
                <a:latin typeface="Arial" charset="0"/>
              </a:rPr>
              <a:t>P</a:t>
            </a:r>
            <a:r>
              <a:rPr b="1" smtClean="0"/>
              <a:t>oužívan</a:t>
            </a:r>
            <a:r>
              <a:rPr lang="sk-SK" b="1" smtClean="0">
                <a:latin typeface="Arial" charset="0"/>
              </a:rPr>
              <a:t>ie</a:t>
            </a:r>
            <a:r>
              <a:rPr b="1" smtClean="0"/>
              <a:t> A</a:t>
            </a:r>
            <a:r>
              <a:rPr lang="sk-SK" b="1" smtClean="0">
                <a:latin typeface="Arial" charset="0"/>
              </a:rPr>
              <a:t>I v rôznych oblastiach života</a:t>
            </a:r>
            <a:endParaRPr smtClean="0">
              <a:latin typeface="Arial" charset="0"/>
            </a:endParaRPr>
          </a:p>
        </p:txBody>
      </p:sp>
      <p:pic>
        <p:nvPicPr>
          <p:cNvPr id="29699" name="Picture 5"/>
          <p:cNvPicPr>
            <a:picLocks noChangeAspect="1" noChangeArrowheads="1"/>
          </p:cNvPicPr>
          <p:nvPr/>
        </p:nvPicPr>
        <p:blipFill>
          <a:blip r:embed="rId3"/>
          <a:srcRect/>
          <a:stretch>
            <a:fillRect/>
          </a:stretch>
        </p:blipFill>
        <p:spPr bwMode="auto">
          <a:xfrm>
            <a:off x="644525" y="896938"/>
            <a:ext cx="11110913" cy="5932487"/>
          </a:xfrm>
          <a:prstGeom prst="rect">
            <a:avLst/>
          </a:prstGeom>
          <a:noFill/>
          <a:ln w="9525">
            <a:noFill/>
            <a:miter lim="800000"/>
            <a:headEnd/>
            <a:tailEnd/>
          </a:ln>
        </p:spPr>
      </p:pic>
      <p:sp>
        <p:nvSpPr>
          <p:cNvPr id="29700" name="Text Box 6"/>
          <p:cNvSpPr txBox="1">
            <a:spLocks noChangeArrowheads="1"/>
          </p:cNvSpPr>
          <p:nvPr/>
        </p:nvSpPr>
        <p:spPr bwMode="auto">
          <a:xfrm>
            <a:off x="873125" y="1047750"/>
            <a:ext cx="3506788" cy="523875"/>
          </a:xfrm>
          <a:prstGeom prst="rect">
            <a:avLst/>
          </a:prstGeom>
          <a:noFill/>
          <a:ln w="9525">
            <a:noFill/>
            <a:miter lim="800000"/>
            <a:headEnd/>
            <a:tailEnd/>
          </a:ln>
        </p:spPr>
        <p:txBody>
          <a:bodyPr wrap="none">
            <a:spAutoFit/>
          </a:bodyPr>
          <a:lstStyle/>
          <a:p>
            <a:r>
              <a:rPr lang="sk-SK" sz="2800" b="1" i="1">
                <a:latin typeface="Century Gothic" pitchFamily="34" charset="0"/>
              </a:rPr>
              <a:t>1. </a:t>
            </a:r>
            <a:r>
              <a:rPr lang="en-US" sz="2800" b="1" i="1">
                <a:latin typeface="Century Gothic" pitchFamily="34" charset="0"/>
              </a:rPr>
              <a:t>AI vo</a:t>
            </a:r>
            <a:r>
              <a:rPr lang="en-US" sz="2800" b="1" i="1">
                <a:solidFill>
                  <a:schemeClr val="hlink"/>
                </a:solidFill>
                <a:latin typeface="Century Gothic" pitchFamily="34" charset="0"/>
              </a:rPr>
              <a:t> </a:t>
            </a:r>
            <a:r>
              <a:rPr lang="en-US" sz="2800" b="1" i="1">
                <a:latin typeface="Century Gothic" pitchFamily="34" charset="0"/>
              </a:rPr>
              <a:t>vyučovaní</a:t>
            </a:r>
            <a:r>
              <a:rPr lang="sk-SK" sz="2800" b="1" i="1"/>
              <a:t> </a:t>
            </a:r>
            <a:endParaRPr lang="en-US" sz="2800" b="1" i="1"/>
          </a:p>
        </p:txBody>
      </p:sp>
      <p:sp>
        <p:nvSpPr>
          <p:cNvPr id="29701" name="Text Box 7"/>
          <p:cNvSpPr txBox="1">
            <a:spLocks noChangeArrowheads="1"/>
          </p:cNvSpPr>
          <p:nvPr/>
        </p:nvSpPr>
        <p:spPr bwMode="auto">
          <a:xfrm>
            <a:off x="884238" y="2640013"/>
            <a:ext cx="2262187" cy="523875"/>
          </a:xfrm>
          <a:prstGeom prst="rect">
            <a:avLst/>
          </a:prstGeom>
          <a:noFill/>
          <a:ln w="9525">
            <a:noFill/>
            <a:miter lim="800000"/>
            <a:headEnd/>
            <a:tailEnd/>
          </a:ln>
        </p:spPr>
        <p:txBody>
          <a:bodyPr wrap="none">
            <a:spAutoFit/>
          </a:bodyPr>
          <a:lstStyle/>
          <a:p>
            <a:r>
              <a:rPr lang="sk-SK" sz="2800" b="1" i="1">
                <a:latin typeface="Century Gothic" pitchFamily="34" charset="0"/>
              </a:rPr>
              <a:t>2. </a:t>
            </a:r>
            <a:r>
              <a:rPr lang="en-US" sz="2800" b="1" i="1">
                <a:latin typeface="Century Gothic" pitchFamily="34" charset="0"/>
              </a:rPr>
              <a:t>AI v práci</a:t>
            </a:r>
          </a:p>
        </p:txBody>
      </p:sp>
      <p:sp>
        <p:nvSpPr>
          <p:cNvPr id="29702" name="Text Box 8"/>
          <p:cNvSpPr txBox="1">
            <a:spLocks noChangeArrowheads="1"/>
          </p:cNvSpPr>
          <p:nvPr/>
        </p:nvSpPr>
        <p:spPr bwMode="auto">
          <a:xfrm>
            <a:off x="949325" y="4179888"/>
            <a:ext cx="4111625" cy="523875"/>
          </a:xfrm>
          <a:prstGeom prst="rect">
            <a:avLst/>
          </a:prstGeom>
          <a:noFill/>
          <a:ln w="9525">
            <a:noFill/>
            <a:miter lim="800000"/>
            <a:headEnd/>
            <a:tailEnd/>
          </a:ln>
        </p:spPr>
        <p:txBody>
          <a:bodyPr wrap="none">
            <a:spAutoFit/>
          </a:bodyPr>
          <a:lstStyle/>
          <a:p>
            <a:r>
              <a:rPr lang="sk-SK" sz="2800" b="1" i="1">
                <a:latin typeface="Century Gothic" pitchFamily="34" charset="0"/>
              </a:rPr>
              <a:t>3. </a:t>
            </a:r>
            <a:r>
              <a:rPr lang="en-US" sz="2800" b="1" i="1">
                <a:latin typeface="Century Gothic" pitchFamily="34" charset="0"/>
              </a:rPr>
              <a:t>AI v osobnom živote</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Rectangle 5"/>
          <p:cNvSpPr>
            <a:spLocks noChangeArrowheads="1"/>
          </p:cNvSpPr>
          <p:nvPr/>
        </p:nvSpPr>
        <p:spPr bwMode="auto">
          <a:xfrm>
            <a:off x="0" y="0"/>
            <a:ext cx="12192000" cy="6858000"/>
          </a:xfrm>
          <a:prstGeom prst="rect">
            <a:avLst/>
          </a:prstGeom>
          <a:solidFill>
            <a:schemeClr val="bg1"/>
          </a:solidFill>
          <a:ln w="9525">
            <a:noFill/>
            <a:miter lim="800000"/>
            <a:headEnd/>
            <a:tailEnd/>
          </a:ln>
        </p:spPr>
        <p:txBody>
          <a:bodyPr wrap="none" anchor="ctr"/>
          <a:lstStyle/>
          <a:p>
            <a:endParaRPr lang="en-US"/>
          </a:p>
        </p:txBody>
      </p:sp>
      <p:sp>
        <p:nvSpPr>
          <p:cNvPr id="31746" name="Rectangle 6"/>
          <p:cNvSpPr>
            <a:spLocks noChangeArrowheads="1"/>
          </p:cNvSpPr>
          <p:nvPr/>
        </p:nvSpPr>
        <p:spPr bwMode="auto">
          <a:xfrm>
            <a:off x="3516313" y="701675"/>
            <a:ext cx="8675687" cy="722313"/>
          </a:xfrm>
          <a:prstGeom prst="rect">
            <a:avLst/>
          </a:prstGeom>
          <a:solidFill>
            <a:schemeClr val="bg1"/>
          </a:solidFill>
          <a:ln w="9525">
            <a:noFill/>
            <a:miter lim="800000"/>
            <a:headEnd/>
            <a:tailEnd/>
          </a:ln>
        </p:spPr>
        <p:txBody>
          <a:bodyPr wrap="none" anchor="ctr"/>
          <a:lstStyle/>
          <a:p>
            <a:endParaRPr lang="en-US"/>
          </a:p>
        </p:txBody>
      </p:sp>
      <p:pic>
        <p:nvPicPr>
          <p:cNvPr id="31747" name="Picture 27"/>
          <p:cNvPicPr>
            <a:picLocks noChangeAspect="1" noChangeArrowheads="1"/>
          </p:cNvPicPr>
          <p:nvPr/>
        </p:nvPicPr>
        <p:blipFill>
          <a:blip r:embed="rId3"/>
          <a:srcRect/>
          <a:stretch>
            <a:fillRect/>
          </a:stretch>
        </p:blipFill>
        <p:spPr bwMode="auto">
          <a:xfrm>
            <a:off x="549275" y="708025"/>
            <a:ext cx="11828463" cy="3457575"/>
          </a:xfrm>
          <a:prstGeom prst="rect">
            <a:avLst/>
          </a:prstGeom>
          <a:noFill/>
          <a:ln w="9525">
            <a:noFill/>
            <a:miter lim="800000"/>
            <a:headEnd/>
            <a:tailEnd/>
          </a:ln>
        </p:spPr>
      </p:pic>
      <p:sp>
        <p:nvSpPr>
          <p:cNvPr id="31748" name="Text Box 49"/>
          <p:cNvSpPr txBox="1">
            <a:spLocks noChangeArrowheads="1"/>
          </p:cNvSpPr>
          <p:nvPr/>
        </p:nvSpPr>
        <p:spPr bwMode="auto">
          <a:xfrm>
            <a:off x="8775700" y="3617913"/>
            <a:ext cx="2952750" cy="3140075"/>
          </a:xfrm>
          <a:prstGeom prst="rect">
            <a:avLst/>
          </a:prstGeom>
          <a:noFill/>
          <a:ln w="9525">
            <a:noFill/>
            <a:miter lim="800000"/>
            <a:headEnd/>
            <a:tailEnd/>
          </a:ln>
        </p:spPr>
        <p:txBody>
          <a:bodyPr wrap="none">
            <a:spAutoFit/>
          </a:bodyPr>
          <a:lstStyle/>
          <a:p>
            <a:r>
              <a:rPr lang="sk-SK" sz="4000" b="1"/>
              <a:t>Priamo </a:t>
            </a:r>
          </a:p>
          <a:p>
            <a:r>
              <a:rPr lang="sk-SK" sz="4000" b="1"/>
              <a:t>vo výučbe </a:t>
            </a:r>
          </a:p>
          <a:p>
            <a:r>
              <a:rPr lang="hu-HU" sz="4000" b="1">
                <a:solidFill>
                  <a:srgbClr val="0000FF"/>
                </a:solidFill>
              </a:rPr>
              <a:t>- KN 15,3</a:t>
            </a:r>
            <a:r>
              <a:rPr lang="sk-SK" sz="4000" b="1">
                <a:solidFill>
                  <a:srgbClr val="0000FF"/>
                </a:solidFill>
              </a:rPr>
              <a:t> </a:t>
            </a:r>
            <a:r>
              <a:rPr lang="en-US" sz="4000" b="1">
                <a:solidFill>
                  <a:srgbClr val="0000FF"/>
                </a:solidFill>
              </a:rPr>
              <a:t>%</a:t>
            </a:r>
            <a:endParaRPr lang="hu-HU" sz="4000" b="1">
              <a:solidFill>
                <a:srgbClr val="0000FF"/>
              </a:solidFill>
            </a:endParaRPr>
          </a:p>
          <a:p>
            <a:r>
              <a:rPr lang="sk-SK" sz="4000"/>
              <a:t>- SR 5,6 %</a:t>
            </a:r>
          </a:p>
          <a:p>
            <a:r>
              <a:rPr lang="hu-HU" sz="4000"/>
              <a:t>- ČR</a:t>
            </a:r>
            <a:r>
              <a:rPr lang="en-US" sz="4000"/>
              <a:t> </a:t>
            </a:r>
            <a:r>
              <a:rPr lang="sk-SK" sz="4000"/>
              <a:t>8,5 %</a:t>
            </a:r>
            <a:endParaRPr lang="en-US" sz="4000"/>
          </a:p>
        </p:txBody>
      </p:sp>
      <p:sp>
        <p:nvSpPr>
          <p:cNvPr id="31749" name="Text Box 50"/>
          <p:cNvSpPr txBox="1">
            <a:spLocks noChangeArrowheads="1"/>
          </p:cNvSpPr>
          <p:nvPr/>
        </p:nvSpPr>
        <p:spPr bwMode="auto">
          <a:xfrm>
            <a:off x="4884738" y="3603625"/>
            <a:ext cx="2981325" cy="3140075"/>
          </a:xfrm>
          <a:prstGeom prst="rect">
            <a:avLst/>
          </a:prstGeom>
          <a:noFill/>
          <a:ln w="9525">
            <a:noFill/>
            <a:miter lim="800000"/>
            <a:headEnd/>
            <a:tailEnd/>
          </a:ln>
        </p:spPr>
        <p:txBody>
          <a:bodyPr wrap="none">
            <a:spAutoFit/>
          </a:bodyPr>
          <a:lstStyle/>
          <a:p>
            <a:r>
              <a:rPr lang="sk-SK" sz="4000" b="1"/>
              <a:t>Najčastejší </a:t>
            </a:r>
          </a:p>
          <a:p>
            <a:r>
              <a:rPr lang="sk-SK" sz="4000" b="1"/>
              <a:t>nástroj </a:t>
            </a:r>
          </a:p>
          <a:p>
            <a:r>
              <a:rPr lang="hu-HU" sz="4000" b="1">
                <a:solidFill>
                  <a:srgbClr val="0000FF"/>
                </a:solidFill>
              </a:rPr>
              <a:t>- KN </a:t>
            </a:r>
            <a:r>
              <a:rPr lang="en-US" sz="4000" b="1">
                <a:solidFill>
                  <a:srgbClr val="0000FF"/>
                </a:solidFill>
              </a:rPr>
              <a:t>66</a:t>
            </a:r>
            <a:r>
              <a:rPr lang="sk-SK" sz="4000" b="1">
                <a:solidFill>
                  <a:srgbClr val="0000FF"/>
                </a:solidFill>
              </a:rPr>
              <a:t> </a:t>
            </a:r>
            <a:r>
              <a:rPr lang="en-US" sz="4000" b="1">
                <a:solidFill>
                  <a:srgbClr val="0000FF"/>
                </a:solidFill>
              </a:rPr>
              <a:t>%</a:t>
            </a:r>
            <a:endParaRPr lang="hu-HU" sz="4000" b="1">
              <a:solidFill>
                <a:srgbClr val="0000FF"/>
              </a:solidFill>
            </a:endParaRPr>
          </a:p>
          <a:p>
            <a:r>
              <a:rPr lang="sk-SK" sz="4000"/>
              <a:t>- SR 52 %</a:t>
            </a:r>
          </a:p>
          <a:p>
            <a:r>
              <a:rPr lang="hu-HU" sz="4000"/>
              <a:t>- ČR</a:t>
            </a:r>
            <a:r>
              <a:rPr lang="en-US" sz="4000"/>
              <a:t> </a:t>
            </a:r>
            <a:r>
              <a:rPr lang="sk-SK" sz="4000"/>
              <a:t>69 %</a:t>
            </a:r>
            <a:endParaRPr lang="en-US" sz="4000"/>
          </a:p>
        </p:txBody>
      </p:sp>
      <p:sp>
        <p:nvSpPr>
          <p:cNvPr id="31750" name="Text Box 48"/>
          <p:cNvSpPr txBox="1">
            <a:spLocks noChangeArrowheads="1"/>
          </p:cNvSpPr>
          <p:nvPr/>
        </p:nvSpPr>
        <p:spPr bwMode="auto">
          <a:xfrm>
            <a:off x="552450" y="3632200"/>
            <a:ext cx="3570288" cy="3140075"/>
          </a:xfrm>
          <a:prstGeom prst="rect">
            <a:avLst/>
          </a:prstGeom>
          <a:noFill/>
          <a:ln w="9525">
            <a:noFill/>
            <a:miter lim="800000"/>
            <a:headEnd/>
            <a:tailEnd/>
          </a:ln>
        </p:spPr>
        <p:txBody>
          <a:bodyPr wrap="none">
            <a:spAutoFit/>
          </a:bodyPr>
          <a:lstStyle/>
          <a:p>
            <a:r>
              <a:rPr lang="sk-SK" sz="4000" b="1"/>
              <a:t>Tvorba vzdel. </a:t>
            </a:r>
          </a:p>
          <a:p>
            <a:r>
              <a:rPr lang="sk-SK" sz="4000" b="1"/>
              <a:t>obsahu </a:t>
            </a:r>
          </a:p>
          <a:p>
            <a:r>
              <a:rPr lang="hu-HU" sz="4000" b="1">
                <a:solidFill>
                  <a:srgbClr val="0000FF"/>
                </a:solidFill>
              </a:rPr>
              <a:t>- KN </a:t>
            </a:r>
            <a:r>
              <a:rPr lang="sk-SK" sz="4000" b="1">
                <a:solidFill>
                  <a:srgbClr val="0000FF"/>
                </a:solidFill>
              </a:rPr>
              <a:t>58,7 </a:t>
            </a:r>
            <a:r>
              <a:rPr lang="en-US" sz="4000" b="1">
                <a:solidFill>
                  <a:srgbClr val="0000FF"/>
                </a:solidFill>
              </a:rPr>
              <a:t>%</a:t>
            </a:r>
            <a:endParaRPr lang="hu-HU" sz="4000" b="1">
              <a:solidFill>
                <a:srgbClr val="0000FF"/>
              </a:solidFill>
            </a:endParaRPr>
          </a:p>
          <a:p>
            <a:r>
              <a:rPr lang="sk-SK" sz="4000"/>
              <a:t>- SR 36,7 %</a:t>
            </a:r>
          </a:p>
          <a:p>
            <a:r>
              <a:rPr lang="hu-HU" sz="4000"/>
              <a:t>- ČR</a:t>
            </a:r>
            <a:r>
              <a:rPr lang="en-US" sz="4000"/>
              <a:t> </a:t>
            </a:r>
            <a:r>
              <a:rPr lang="sk-SK" sz="4000"/>
              <a:t>49,7 %</a:t>
            </a:r>
            <a:endParaRPr lang="en-US" sz="4000"/>
          </a:p>
        </p:txBody>
      </p:sp>
      <p:pic>
        <p:nvPicPr>
          <p:cNvPr id="31751" name="Picture 28"/>
          <p:cNvPicPr>
            <a:picLocks noChangeAspect="1" noChangeArrowheads="1"/>
          </p:cNvPicPr>
          <p:nvPr/>
        </p:nvPicPr>
        <p:blipFill>
          <a:blip r:embed="rId4"/>
          <a:srcRect/>
          <a:stretch>
            <a:fillRect/>
          </a:stretch>
        </p:blipFill>
        <p:spPr bwMode="auto">
          <a:xfrm>
            <a:off x="8412163" y="912813"/>
            <a:ext cx="3251200" cy="2752725"/>
          </a:xfrm>
          <a:prstGeom prst="rect">
            <a:avLst/>
          </a:prstGeom>
          <a:noFill/>
          <a:ln w="9525">
            <a:noFill/>
            <a:miter lim="800000"/>
            <a:headEnd/>
            <a:tailEnd/>
          </a:ln>
        </p:spPr>
      </p:pic>
      <p:sp>
        <p:nvSpPr>
          <p:cNvPr id="31752" name="Rectangle 29"/>
          <p:cNvSpPr>
            <a:spLocks noChangeArrowheads="1"/>
          </p:cNvSpPr>
          <p:nvPr/>
        </p:nvSpPr>
        <p:spPr bwMode="auto">
          <a:xfrm>
            <a:off x="11539538" y="1030288"/>
            <a:ext cx="652462" cy="1611312"/>
          </a:xfrm>
          <a:prstGeom prst="rect">
            <a:avLst/>
          </a:prstGeom>
          <a:solidFill>
            <a:schemeClr val="bg1"/>
          </a:solidFill>
          <a:ln w="9525">
            <a:noFill/>
            <a:miter lim="800000"/>
            <a:headEnd/>
            <a:tailEnd/>
          </a:ln>
        </p:spPr>
        <p:txBody>
          <a:bodyPr wrap="none" anchor="ctr"/>
          <a:lstStyle/>
          <a:p>
            <a:endParaRPr lang="en-US"/>
          </a:p>
        </p:txBody>
      </p:sp>
      <p:sp>
        <p:nvSpPr>
          <p:cNvPr id="31753" name="Rectangle 38"/>
          <p:cNvSpPr>
            <a:spLocks noGrp="1"/>
          </p:cNvSpPr>
          <p:nvPr>
            <p:ph type="title" idx="4294967295"/>
          </p:nvPr>
        </p:nvSpPr>
        <p:spPr>
          <a:xfrm>
            <a:off x="0" y="0"/>
            <a:ext cx="12192000" cy="1576388"/>
          </a:xfrm>
        </p:spPr>
        <p:txBody>
          <a:bodyPr/>
          <a:lstStyle/>
          <a:p>
            <a:pPr algn="ctr"/>
            <a:r>
              <a:rPr lang="hu-HU" b="1" smtClean="0"/>
              <a:t>Vyu</a:t>
            </a:r>
            <a:r>
              <a:rPr lang="sk-SK" b="1" smtClean="0"/>
              <a:t>žívanie AI vo vzdelávacom procese</a:t>
            </a:r>
            <a:endParaRPr b="1" smtClean="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Rectangle 6"/>
          <p:cNvSpPr>
            <a:spLocks noChangeArrowheads="1"/>
          </p:cNvSpPr>
          <p:nvPr/>
        </p:nvSpPr>
        <p:spPr bwMode="auto">
          <a:xfrm>
            <a:off x="-11113" y="-46038"/>
            <a:ext cx="12192001" cy="6858001"/>
          </a:xfrm>
          <a:prstGeom prst="rect">
            <a:avLst/>
          </a:prstGeom>
          <a:solidFill>
            <a:schemeClr val="bg1"/>
          </a:solidFill>
          <a:ln w="9525">
            <a:noFill/>
            <a:miter lim="800000"/>
            <a:headEnd/>
            <a:tailEnd/>
          </a:ln>
        </p:spPr>
        <p:txBody>
          <a:bodyPr wrap="none" anchor="ctr"/>
          <a:lstStyle/>
          <a:p>
            <a:r>
              <a:rPr lang="sk-SK"/>
              <a:t>P</a:t>
            </a:r>
            <a:endParaRPr lang="en-US"/>
          </a:p>
        </p:txBody>
      </p:sp>
      <p:sp>
        <p:nvSpPr>
          <p:cNvPr id="33794" name="Oval 4"/>
          <p:cNvSpPr>
            <a:spLocks noChangeArrowheads="1"/>
          </p:cNvSpPr>
          <p:nvPr/>
        </p:nvSpPr>
        <p:spPr bwMode="auto">
          <a:xfrm>
            <a:off x="-914400" y="-695325"/>
            <a:ext cx="7035800" cy="5526088"/>
          </a:xfrm>
          <a:prstGeom prst="ellipse">
            <a:avLst/>
          </a:prstGeom>
          <a:solidFill>
            <a:srgbClr val="FFFF00"/>
          </a:solidFill>
          <a:ln w="9525">
            <a:noFill/>
            <a:round/>
            <a:headEnd/>
            <a:tailEnd/>
          </a:ln>
        </p:spPr>
        <p:txBody>
          <a:bodyPr wrap="none" anchor="ctr"/>
          <a:lstStyle/>
          <a:p>
            <a:pPr algn="ctr"/>
            <a:r>
              <a:rPr lang="hu-HU" sz="4000"/>
              <a:t>zvedavos</a:t>
            </a:r>
            <a:r>
              <a:rPr lang="sk-SK" sz="4000"/>
              <a:t>ť</a:t>
            </a:r>
            <a:r>
              <a:rPr lang="hu-HU" sz="4000"/>
              <a:t> </a:t>
            </a:r>
          </a:p>
          <a:p>
            <a:pPr algn="ctr"/>
            <a:r>
              <a:rPr lang="hu-HU" sz="4000"/>
              <a:t>155</a:t>
            </a:r>
            <a:endParaRPr lang="en-US" sz="4000"/>
          </a:p>
        </p:txBody>
      </p:sp>
      <p:sp>
        <p:nvSpPr>
          <p:cNvPr id="33795" name="Oval 5"/>
          <p:cNvSpPr>
            <a:spLocks noChangeArrowheads="1"/>
          </p:cNvSpPr>
          <p:nvPr/>
        </p:nvSpPr>
        <p:spPr bwMode="auto">
          <a:xfrm>
            <a:off x="5049838" y="-695325"/>
            <a:ext cx="5305425" cy="3795713"/>
          </a:xfrm>
          <a:prstGeom prst="ellipse">
            <a:avLst/>
          </a:prstGeom>
          <a:solidFill>
            <a:schemeClr val="hlink"/>
          </a:solidFill>
          <a:ln w="9525">
            <a:noFill/>
            <a:round/>
            <a:headEnd/>
            <a:tailEnd/>
          </a:ln>
        </p:spPr>
        <p:txBody>
          <a:bodyPr wrap="none" anchor="ctr"/>
          <a:lstStyle/>
          <a:p>
            <a:pPr algn="ctr"/>
            <a:r>
              <a:rPr lang="hu-HU" sz="4000"/>
              <a:t>neistota</a:t>
            </a:r>
          </a:p>
          <a:p>
            <a:pPr algn="ctr"/>
            <a:r>
              <a:rPr lang="hu-HU" sz="4000"/>
              <a:t>93</a:t>
            </a:r>
            <a:endParaRPr lang="en-US" sz="4000"/>
          </a:p>
        </p:txBody>
      </p:sp>
      <p:sp>
        <p:nvSpPr>
          <p:cNvPr id="33796" name="Oval 7"/>
          <p:cNvSpPr>
            <a:spLocks noChangeArrowheads="1"/>
          </p:cNvSpPr>
          <p:nvPr/>
        </p:nvSpPr>
        <p:spPr bwMode="auto">
          <a:xfrm>
            <a:off x="3694113" y="1743075"/>
            <a:ext cx="4094162" cy="3022600"/>
          </a:xfrm>
          <a:prstGeom prst="ellipse">
            <a:avLst/>
          </a:prstGeom>
          <a:solidFill>
            <a:schemeClr val="accent2"/>
          </a:solidFill>
          <a:ln w="9525">
            <a:noFill/>
            <a:round/>
            <a:headEnd/>
            <a:tailEnd/>
          </a:ln>
        </p:spPr>
        <p:txBody>
          <a:bodyPr wrap="none" anchor="ctr"/>
          <a:lstStyle/>
          <a:p>
            <a:pPr algn="ctr"/>
            <a:r>
              <a:rPr lang="hu-HU" sz="4000"/>
              <a:t>úžas</a:t>
            </a:r>
          </a:p>
          <a:p>
            <a:pPr algn="ctr"/>
            <a:r>
              <a:rPr lang="hu-HU" sz="4000"/>
              <a:t>61</a:t>
            </a:r>
            <a:endParaRPr lang="en-US" sz="4000"/>
          </a:p>
        </p:txBody>
      </p:sp>
      <p:sp>
        <p:nvSpPr>
          <p:cNvPr id="33797" name="Oval 8"/>
          <p:cNvSpPr>
            <a:spLocks noChangeArrowheads="1"/>
          </p:cNvSpPr>
          <p:nvPr/>
        </p:nvSpPr>
        <p:spPr bwMode="auto">
          <a:xfrm>
            <a:off x="0" y="3832225"/>
            <a:ext cx="3636963" cy="2762250"/>
          </a:xfrm>
          <a:prstGeom prst="ellipse">
            <a:avLst/>
          </a:prstGeom>
          <a:solidFill>
            <a:srgbClr val="FF9900"/>
          </a:solidFill>
          <a:ln w="9525">
            <a:noFill/>
            <a:round/>
            <a:headEnd/>
            <a:tailEnd/>
          </a:ln>
        </p:spPr>
        <p:txBody>
          <a:bodyPr wrap="none" anchor="ctr"/>
          <a:lstStyle/>
          <a:p>
            <a:pPr algn="ctr"/>
            <a:r>
              <a:rPr lang="hu-HU" sz="4000"/>
              <a:t>nadšenie</a:t>
            </a:r>
          </a:p>
          <a:p>
            <a:pPr algn="ctr"/>
            <a:r>
              <a:rPr lang="hu-HU" sz="4000"/>
              <a:t>59</a:t>
            </a:r>
            <a:endParaRPr lang="en-US" sz="4000"/>
          </a:p>
        </p:txBody>
      </p:sp>
      <p:sp>
        <p:nvSpPr>
          <p:cNvPr id="33798" name="Oval 9"/>
          <p:cNvSpPr>
            <a:spLocks noChangeArrowheads="1"/>
          </p:cNvSpPr>
          <p:nvPr/>
        </p:nvSpPr>
        <p:spPr bwMode="auto">
          <a:xfrm>
            <a:off x="8951913" y="1143000"/>
            <a:ext cx="2682875" cy="2225675"/>
          </a:xfrm>
          <a:prstGeom prst="ellipse">
            <a:avLst/>
          </a:prstGeom>
          <a:solidFill>
            <a:srgbClr val="00FF00"/>
          </a:solidFill>
          <a:ln w="9525">
            <a:noFill/>
            <a:round/>
            <a:headEnd/>
            <a:tailEnd/>
          </a:ln>
        </p:spPr>
        <p:txBody>
          <a:bodyPr wrap="none" anchor="ctr"/>
          <a:lstStyle/>
          <a:p>
            <a:pPr algn="ctr"/>
            <a:r>
              <a:rPr lang="hu-HU" sz="4000"/>
              <a:t>nádej</a:t>
            </a:r>
          </a:p>
          <a:p>
            <a:pPr algn="ctr"/>
            <a:r>
              <a:rPr lang="hu-HU" sz="4000"/>
              <a:t>48</a:t>
            </a:r>
            <a:endParaRPr lang="en-US" sz="4000"/>
          </a:p>
        </p:txBody>
      </p:sp>
      <p:sp>
        <p:nvSpPr>
          <p:cNvPr id="33799" name="Oval 10"/>
          <p:cNvSpPr>
            <a:spLocks noChangeArrowheads="1"/>
          </p:cNvSpPr>
          <p:nvPr/>
        </p:nvSpPr>
        <p:spPr bwMode="auto">
          <a:xfrm>
            <a:off x="3287713" y="3903663"/>
            <a:ext cx="2862262" cy="2025650"/>
          </a:xfrm>
          <a:prstGeom prst="ellipse">
            <a:avLst/>
          </a:prstGeom>
          <a:solidFill>
            <a:srgbClr val="C0C0C0"/>
          </a:solidFill>
          <a:ln w="9525">
            <a:noFill/>
            <a:round/>
            <a:headEnd/>
            <a:tailEnd/>
          </a:ln>
        </p:spPr>
        <p:txBody>
          <a:bodyPr wrap="none" anchor="ctr"/>
          <a:lstStyle/>
          <a:p>
            <a:pPr algn="ctr"/>
            <a:r>
              <a:rPr lang="hu-HU" sz="4000"/>
              <a:t>strach</a:t>
            </a:r>
          </a:p>
          <a:p>
            <a:pPr algn="ctr"/>
            <a:r>
              <a:rPr lang="hu-HU" sz="4000"/>
              <a:t>43</a:t>
            </a:r>
            <a:endParaRPr lang="en-US" sz="4000"/>
          </a:p>
        </p:txBody>
      </p:sp>
      <p:sp>
        <p:nvSpPr>
          <p:cNvPr id="33800" name="Oval 11"/>
          <p:cNvSpPr>
            <a:spLocks noChangeArrowheads="1"/>
          </p:cNvSpPr>
          <p:nvPr/>
        </p:nvSpPr>
        <p:spPr bwMode="auto">
          <a:xfrm>
            <a:off x="7185025" y="2513013"/>
            <a:ext cx="2722563" cy="1827212"/>
          </a:xfrm>
          <a:prstGeom prst="ellipse">
            <a:avLst/>
          </a:prstGeom>
          <a:solidFill>
            <a:srgbClr val="CC99FF"/>
          </a:solidFill>
          <a:ln w="9525">
            <a:noFill/>
            <a:round/>
            <a:headEnd/>
            <a:tailEnd/>
          </a:ln>
        </p:spPr>
        <p:txBody>
          <a:bodyPr wrap="none" anchor="ctr"/>
          <a:lstStyle/>
          <a:p>
            <a:pPr algn="ctr"/>
            <a:r>
              <a:rPr lang="hu-HU" sz="4000"/>
              <a:t>nezáujem</a:t>
            </a:r>
          </a:p>
          <a:p>
            <a:pPr algn="ctr"/>
            <a:r>
              <a:rPr lang="hu-HU" sz="4000"/>
              <a:t>39</a:t>
            </a:r>
            <a:endParaRPr lang="en-US" sz="4000"/>
          </a:p>
        </p:txBody>
      </p:sp>
      <p:sp>
        <p:nvSpPr>
          <p:cNvPr id="33801" name="Oval 12"/>
          <p:cNvSpPr>
            <a:spLocks noChangeArrowheads="1"/>
          </p:cNvSpPr>
          <p:nvPr/>
        </p:nvSpPr>
        <p:spPr bwMode="auto">
          <a:xfrm>
            <a:off x="5876925" y="4246563"/>
            <a:ext cx="2205038" cy="1568450"/>
          </a:xfrm>
          <a:prstGeom prst="ellipse">
            <a:avLst/>
          </a:prstGeom>
          <a:solidFill>
            <a:srgbClr val="FF00FF"/>
          </a:solidFill>
          <a:ln w="9525">
            <a:noFill/>
            <a:round/>
            <a:headEnd/>
            <a:tailEnd/>
          </a:ln>
        </p:spPr>
        <p:txBody>
          <a:bodyPr wrap="none" anchor="ctr"/>
          <a:lstStyle/>
          <a:p>
            <a:pPr algn="ctr"/>
            <a:r>
              <a:rPr lang="hu-HU" sz="4000"/>
              <a:t>dôvera</a:t>
            </a:r>
          </a:p>
          <a:p>
            <a:pPr algn="ctr"/>
            <a:r>
              <a:rPr lang="hu-HU" sz="4000"/>
              <a:t>21</a:t>
            </a:r>
            <a:endParaRPr lang="en-US" sz="4000"/>
          </a:p>
        </p:txBody>
      </p:sp>
      <p:sp>
        <p:nvSpPr>
          <p:cNvPr id="33802" name="Oval 13"/>
          <p:cNvSpPr>
            <a:spLocks noChangeArrowheads="1"/>
          </p:cNvSpPr>
          <p:nvPr/>
        </p:nvSpPr>
        <p:spPr bwMode="auto">
          <a:xfrm>
            <a:off x="9837738" y="3529013"/>
            <a:ext cx="2205037" cy="1568450"/>
          </a:xfrm>
          <a:prstGeom prst="ellipse">
            <a:avLst/>
          </a:prstGeom>
          <a:solidFill>
            <a:srgbClr val="996633"/>
          </a:solidFill>
          <a:ln w="9525">
            <a:noFill/>
            <a:round/>
            <a:headEnd/>
            <a:tailEnd/>
          </a:ln>
        </p:spPr>
        <p:txBody>
          <a:bodyPr wrap="none" anchor="ctr"/>
          <a:lstStyle/>
          <a:p>
            <a:pPr algn="ctr"/>
            <a:r>
              <a:rPr lang="hu-HU" sz="4000"/>
              <a:t>úzkosť</a:t>
            </a:r>
          </a:p>
          <a:p>
            <a:pPr algn="ctr"/>
            <a:r>
              <a:rPr lang="hu-HU" sz="4000"/>
              <a:t>19</a:t>
            </a:r>
            <a:endParaRPr lang="en-US" sz="4000"/>
          </a:p>
        </p:txBody>
      </p:sp>
      <p:sp>
        <p:nvSpPr>
          <p:cNvPr id="33803" name="Oval 14"/>
          <p:cNvSpPr>
            <a:spLocks noChangeArrowheads="1"/>
          </p:cNvSpPr>
          <p:nvPr/>
        </p:nvSpPr>
        <p:spPr bwMode="auto">
          <a:xfrm>
            <a:off x="7980363" y="4121150"/>
            <a:ext cx="1846262" cy="1289050"/>
          </a:xfrm>
          <a:prstGeom prst="ellipse">
            <a:avLst/>
          </a:prstGeom>
          <a:solidFill>
            <a:srgbClr val="0066FF"/>
          </a:solidFill>
          <a:ln w="9525">
            <a:noFill/>
            <a:round/>
            <a:headEnd/>
            <a:tailEnd/>
          </a:ln>
        </p:spPr>
        <p:txBody>
          <a:bodyPr wrap="none" anchor="ctr"/>
          <a:lstStyle/>
          <a:p>
            <a:pPr algn="ctr"/>
            <a:r>
              <a:rPr lang="hu-HU" sz="4000"/>
              <a:t>frustrácia</a:t>
            </a:r>
          </a:p>
          <a:p>
            <a:pPr algn="ctr"/>
            <a:r>
              <a:rPr lang="hu-HU" sz="4000"/>
              <a:t>13</a:t>
            </a:r>
            <a:endParaRPr lang="en-US" sz="4000"/>
          </a:p>
        </p:txBody>
      </p:sp>
      <p:sp>
        <p:nvSpPr>
          <p:cNvPr id="33804" name="BlokTextu 1"/>
          <p:cNvSpPr txBox="1">
            <a:spLocks noChangeArrowheads="1"/>
          </p:cNvSpPr>
          <p:nvPr/>
        </p:nvSpPr>
        <p:spPr bwMode="auto">
          <a:xfrm>
            <a:off x="5080000" y="5751513"/>
            <a:ext cx="6624638" cy="914400"/>
          </a:xfrm>
          <a:prstGeom prst="rect">
            <a:avLst/>
          </a:prstGeom>
          <a:noFill/>
          <a:ln w="9525">
            <a:noFill/>
            <a:miter lim="800000"/>
            <a:headEnd/>
            <a:tailEnd/>
          </a:ln>
        </p:spPr>
        <p:txBody>
          <a:bodyPr wrap="none">
            <a:spAutoFit/>
          </a:bodyPr>
          <a:lstStyle/>
          <a:p>
            <a:r>
              <a:rPr lang="sk-SK" sz="5400" b="1">
                <a:latin typeface="Century Gothic" pitchFamily="34" charset="0"/>
              </a:rPr>
              <a:t>Pocity učiteľov o AI</a:t>
            </a: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VTI">
  <a:themeElements>
    <a:clrScheme name="FIVE">
      <a:dk1>
        <a:sysClr val="windowText" lastClr="000000"/>
      </a:dk1>
      <a:lt1>
        <a:sysClr val="window" lastClr="FFFFFF"/>
      </a:lt1>
      <a:dk2>
        <a:srgbClr val="505046"/>
      </a:dk2>
      <a:lt2>
        <a:srgbClr val="F5F6F4"/>
      </a:lt2>
      <a:accent1>
        <a:srgbClr val="57903F"/>
      </a:accent1>
      <a:accent2>
        <a:srgbClr val="F03F2B"/>
      </a:accent2>
      <a:accent3>
        <a:srgbClr val="3488A0"/>
      </a:accent3>
      <a:accent4>
        <a:srgbClr val="F8D22F"/>
      </a:accent4>
      <a:accent5>
        <a:srgbClr val="5CC6D6"/>
      </a:accent5>
      <a:accent6>
        <a:srgbClr val="B8D233"/>
      </a:accent6>
      <a:hlink>
        <a:srgbClr val="00B0F0"/>
      </a:hlink>
      <a:folHlink>
        <a:srgbClr val="B2B2B2"/>
      </a:folHlink>
    </a:clrScheme>
    <a:fontScheme name="Century Gothic">
      <a:majorFont>
        <a:latin typeface="Century Gothic"/>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80000"/>
                <a:shade val="100000"/>
                <a:satMod val="300000"/>
              </a:schemeClr>
            </a:gs>
            <a:gs pos="100000">
              <a:schemeClr val="phClr">
                <a:tint val="100000"/>
                <a:shade val="30000"/>
                <a:satMod val="200000"/>
              </a:schemeClr>
            </a:gs>
          </a:gsLst>
          <a:path path="circle">
            <a:fillToRect l="50000" t="50000" r="50000" b="50000"/>
          </a:path>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 xmlns:thm15="http://schemas.microsoft.com/office/thememl/2012/main" name="Office_41799019_TF78438558" id="{03D3C7D7-7294-4361-A24E-058731A8E82E}" vid="{E6517E62-9974-45F6-9388-3E4B9F20DFDE}"/>
    </a:ext>
  </a:extLst>
</a:theme>
</file>

<file path=ppt/theme/theme2.xml><?xml version="1.0" encoding="utf-8"?>
<a:theme xmlns:a="http://schemas.openxmlformats.org/drawingml/2006/main" name="Motív balíka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Motív balíka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{0BD82E15-B7D3-4DB3-BC9B-982146E266E1}TF8a9b5915-b8c7-461e-8cdd-693d48b5e323e6ce6bb7_win32-c028d1757331</Template>
  <TotalTime>399</TotalTime>
  <Words>1974</Words>
  <Application>Microsoft Office PowerPoint</Application>
  <PresentationFormat>Vlastná</PresentationFormat>
  <Paragraphs>183</Paragraphs>
  <Slides>15</Slides>
  <Notes>15</Notes>
  <HiddenSlides>0</HiddenSlides>
  <MMClips>0</MMClips>
  <ScaleCrop>false</ScaleCrop>
  <HeadingPairs>
    <vt:vector size="6" baseType="variant">
      <vt:variant>
        <vt:lpstr>Použité písma</vt:lpstr>
      </vt:variant>
      <vt:variant>
        <vt:i4>5</vt:i4>
      </vt:variant>
      <vt:variant>
        <vt:lpstr>Šablóna návrhu</vt:lpstr>
      </vt:variant>
      <vt:variant>
        <vt:i4>5</vt:i4>
      </vt:variant>
      <vt:variant>
        <vt:lpstr>Nadpisy snímok</vt:lpstr>
      </vt:variant>
      <vt:variant>
        <vt:i4>15</vt:i4>
      </vt:variant>
    </vt:vector>
  </HeadingPairs>
  <TitlesOfParts>
    <vt:vector size="25" baseType="lpstr">
      <vt:lpstr>Arial</vt:lpstr>
      <vt:lpstr>Century Gothic</vt:lpstr>
      <vt:lpstr>Garamond</vt:lpstr>
      <vt:lpstr>Calibri</vt:lpstr>
      <vt:lpstr>Times New Roman</vt:lpstr>
      <vt:lpstr>SavonVTI</vt:lpstr>
      <vt:lpstr>SavonVTI</vt:lpstr>
      <vt:lpstr>SavonVTI</vt:lpstr>
      <vt:lpstr>SavonVTI</vt:lpstr>
      <vt:lpstr>SavonVTI</vt:lpstr>
      <vt:lpstr>Umelá inteligencia vo vzdelávaní </vt:lpstr>
      <vt:lpstr>Ai kompas prieskum na základných školách v zriaďovateľskej pôsobnosti mesta Komárno</vt:lpstr>
      <vt:lpstr>Tematické oblasti dotazníka </vt:lpstr>
      <vt:lpstr>Počet vyplnených dotazníkov</vt:lpstr>
      <vt:lpstr>Hlavné závery prieskumu</vt:lpstr>
      <vt:lpstr>Sebahodnotenie znalostí o AI</vt:lpstr>
      <vt:lpstr>Používanie AI v rôznych oblastiach života</vt:lpstr>
      <vt:lpstr>Využívanie AI vo vzdelávacom procese</vt:lpstr>
      <vt:lpstr>Snímka 9</vt:lpstr>
      <vt:lpstr>Benefity AI</vt:lpstr>
      <vt:lpstr>Riziká AI</vt:lpstr>
      <vt:lpstr>Oblasti, kde učitelia nechcú zásah AI</vt:lpstr>
      <vt:lpstr>Záver</vt:lpstr>
      <vt:lpstr>Ďalšie časti dnešného stretnutia </vt:lpstr>
      <vt:lpstr>Ďakujeme za pozornosť!</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AI Kompas</dc:title>
  <dc:creator>Judit Bagita</dc:creator>
  <cp:lastModifiedBy>bagita</cp:lastModifiedBy>
  <cp:revision>61</cp:revision>
  <dcterms:created xsi:type="dcterms:W3CDTF">2026-01-27T08:18:53Z</dcterms:created>
  <dcterms:modified xsi:type="dcterms:W3CDTF">2026-01-28T13:36:32Z</dcterms:modified>
</cp:coreProperties>
</file>